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sldIdLst>
    <p:sldId id="257" r:id="rId5"/>
    <p:sldId id="258" r:id="rId6"/>
    <p:sldId id="261" r:id="rId7"/>
    <p:sldId id="263" r:id="rId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1E1E1E"/>
        </a:fontRef>
        <a:srgbClr val="1E1E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FD3"/>
          </a:solidFill>
        </a:fill>
      </a:tcStyle>
    </a:wholeTbl>
    <a:band2H>
      <a:tcTxStyle/>
      <a:tcStyle>
        <a:tcBdr/>
        <a:fill>
          <a:solidFill>
            <a:srgbClr val="FAE8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1E1E1E"/>
        </a:fontRef>
        <a:srgbClr val="1E1E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D9"/>
          </a:solidFill>
        </a:fill>
      </a:tcStyle>
    </a:wholeTbl>
    <a:band2H>
      <a:tcTxStyle/>
      <a:tcStyle>
        <a:tcBdr/>
        <a:fill>
          <a:solidFill>
            <a:srgbClr val="E7E9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1E1E1E"/>
        </a:fontRef>
        <a:srgbClr val="1E1E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DE"/>
          </a:solidFill>
        </a:fill>
      </a:tcStyle>
    </a:wholeTbl>
    <a:band2H>
      <a:tcTxStyle/>
      <a:tcStyle>
        <a:tcBdr/>
        <a:fill>
          <a:solidFill>
            <a:srgbClr val="E6F0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1E1E1E"/>
        </a:fontRef>
        <a:srgbClr val="1E1E1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1E1E1E"/>
        </a:fontRef>
        <a:srgbClr val="1E1E1E"/>
      </a:tcTxStyle>
      <a:tcStyle>
        <a:tcBdr>
          <a:left>
            <a:ln w="12700" cap="flat">
              <a:noFill/>
              <a:miter lim="400000"/>
            </a:ln>
          </a:left>
          <a:right>
            <a:ln w="12700" cap="flat">
              <a:noFill/>
              <a:miter lim="400000"/>
            </a:ln>
          </a:right>
          <a:top>
            <a:ln w="50800" cap="flat">
              <a:solidFill>
                <a:srgbClr val="1E1E1E"/>
              </a:solidFill>
              <a:prstDash val="solid"/>
              <a:round/>
            </a:ln>
          </a:top>
          <a:bottom>
            <a:ln w="25400" cap="flat">
              <a:solidFill>
                <a:srgbClr val="1E1E1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1E1E1E"/>
              </a:solidFill>
              <a:prstDash val="solid"/>
              <a:round/>
            </a:ln>
          </a:top>
          <a:bottom>
            <a:ln w="25400" cap="flat">
              <a:solidFill>
                <a:srgbClr val="1E1E1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1E1E1E"/>
        </a:fontRef>
        <a:srgbClr val="1E1E1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E1E1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E1E1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E1E1E"/>
          </a:solidFill>
        </a:fill>
      </a:tcStyle>
    </a:firstRow>
  </a:tblStyle>
  <a:tblStyle styleId="{2708684C-4D16-4618-839F-0558EEFCDFE6}" styleName="">
    <a:tblBg/>
    <a:wholeTbl>
      <a:tcTxStyle b="off" i="off">
        <a:fontRef idx="major">
          <a:srgbClr val="1E1E1E"/>
        </a:fontRef>
        <a:srgbClr val="1E1E1E"/>
      </a:tcTxStyle>
      <a:tcStyle>
        <a:tcBdr>
          <a:left>
            <a:ln w="12700" cap="flat">
              <a:solidFill>
                <a:srgbClr val="1E1E1E"/>
              </a:solidFill>
              <a:prstDash val="solid"/>
              <a:round/>
            </a:ln>
          </a:left>
          <a:right>
            <a:ln w="12700" cap="flat">
              <a:solidFill>
                <a:srgbClr val="1E1E1E"/>
              </a:solidFill>
              <a:prstDash val="solid"/>
              <a:round/>
            </a:ln>
          </a:right>
          <a:top>
            <a:ln w="12700" cap="flat">
              <a:solidFill>
                <a:srgbClr val="1E1E1E"/>
              </a:solidFill>
              <a:prstDash val="solid"/>
              <a:round/>
            </a:ln>
          </a:top>
          <a:bottom>
            <a:ln w="12700" cap="flat">
              <a:solidFill>
                <a:srgbClr val="1E1E1E"/>
              </a:solidFill>
              <a:prstDash val="solid"/>
              <a:round/>
            </a:ln>
          </a:bottom>
          <a:insideH>
            <a:ln w="12700" cap="flat">
              <a:solidFill>
                <a:srgbClr val="1E1E1E"/>
              </a:solidFill>
              <a:prstDash val="solid"/>
              <a:round/>
            </a:ln>
          </a:insideH>
          <a:insideV>
            <a:ln w="12700" cap="flat">
              <a:solidFill>
                <a:srgbClr val="1E1E1E"/>
              </a:solidFill>
              <a:prstDash val="solid"/>
              <a:round/>
            </a:ln>
          </a:insideV>
        </a:tcBdr>
        <a:fill>
          <a:solidFill>
            <a:srgbClr val="1E1E1E">
              <a:alpha val="20000"/>
            </a:srgbClr>
          </a:solidFill>
        </a:fill>
      </a:tcStyle>
    </a:wholeTbl>
    <a:band2H>
      <a:tcTxStyle/>
      <a:tcStyle>
        <a:tcBdr/>
        <a:fill>
          <a:solidFill>
            <a:srgbClr val="FFFFFF"/>
          </a:solidFill>
        </a:fill>
      </a:tcStyle>
    </a:band2H>
    <a:firstCol>
      <a:tcTxStyle b="on" i="off">
        <a:fontRef idx="major">
          <a:srgbClr val="1E1E1E"/>
        </a:fontRef>
        <a:srgbClr val="1E1E1E"/>
      </a:tcTxStyle>
      <a:tcStyle>
        <a:tcBdr>
          <a:left>
            <a:ln w="12700" cap="flat">
              <a:solidFill>
                <a:srgbClr val="1E1E1E"/>
              </a:solidFill>
              <a:prstDash val="solid"/>
              <a:round/>
            </a:ln>
          </a:left>
          <a:right>
            <a:ln w="12700" cap="flat">
              <a:solidFill>
                <a:srgbClr val="1E1E1E"/>
              </a:solidFill>
              <a:prstDash val="solid"/>
              <a:round/>
            </a:ln>
          </a:right>
          <a:top>
            <a:ln w="12700" cap="flat">
              <a:solidFill>
                <a:srgbClr val="1E1E1E"/>
              </a:solidFill>
              <a:prstDash val="solid"/>
              <a:round/>
            </a:ln>
          </a:top>
          <a:bottom>
            <a:ln w="12700" cap="flat">
              <a:solidFill>
                <a:srgbClr val="1E1E1E"/>
              </a:solidFill>
              <a:prstDash val="solid"/>
              <a:round/>
            </a:ln>
          </a:bottom>
          <a:insideH>
            <a:ln w="12700" cap="flat">
              <a:solidFill>
                <a:srgbClr val="1E1E1E"/>
              </a:solidFill>
              <a:prstDash val="solid"/>
              <a:round/>
            </a:ln>
          </a:insideH>
          <a:insideV>
            <a:ln w="12700" cap="flat">
              <a:solidFill>
                <a:srgbClr val="1E1E1E"/>
              </a:solidFill>
              <a:prstDash val="solid"/>
              <a:round/>
            </a:ln>
          </a:insideV>
        </a:tcBdr>
        <a:fill>
          <a:solidFill>
            <a:srgbClr val="1E1E1E">
              <a:alpha val="20000"/>
            </a:srgbClr>
          </a:solidFill>
        </a:fill>
      </a:tcStyle>
    </a:firstCol>
    <a:lastRow>
      <a:tcTxStyle b="on" i="off">
        <a:fontRef idx="major">
          <a:srgbClr val="1E1E1E"/>
        </a:fontRef>
        <a:srgbClr val="1E1E1E"/>
      </a:tcTxStyle>
      <a:tcStyle>
        <a:tcBdr>
          <a:left>
            <a:ln w="12700" cap="flat">
              <a:solidFill>
                <a:srgbClr val="1E1E1E"/>
              </a:solidFill>
              <a:prstDash val="solid"/>
              <a:round/>
            </a:ln>
          </a:left>
          <a:right>
            <a:ln w="12700" cap="flat">
              <a:solidFill>
                <a:srgbClr val="1E1E1E"/>
              </a:solidFill>
              <a:prstDash val="solid"/>
              <a:round/>
            </a:ln>
          </a:right>
          <a:top>
            <a:ln w="50800" cap="flat">
              <a:solidFill>
                <a:srgbClr val="1E1E1E"/>
              </a:solidFill>
              <a:prstDash val="solid"/>
              <a:round/>
            </a:ln>
          </a:top>
          <a:bottom>
            <a:ln w="12700" cap="flat">
              <a:solidFill>
                <a:srgbClr val="1E1E1E"/>
              </a:solidFill>
              <a:prstDash val="solid"/>
              <a:round/>
            </a:ln>
          </a:bottom>
          <a:insideH>
            <a:ln w="12700" cap="flat">
              <a:solidFill>
                <a:srgbClr val="1E1E1E"/>
              </a:solidFill>
              <a:prstDash val="solid"/>
              <a:round/>
            </a:ln>
          </a:insideH>
          <a:insideV>
            <a:ln w="12700" cap="flat">
              <a:solidFill>
                <a:srgbClr val="1E1E1E"/>
              </a:solidFill>
              <a:prstDash val="solid"/>
              <a:round/>
            </a:ln>
          </a:insideV>
        </a:tcBdr>
        <a:fill>
          <a:noFill/>
        </a:fill>
      </a:tcStyle>
    </a:lastRow>
    <a:firstRow>
      <a:tcTxStyle b="on" i="off">
        <a:fontRef idx="major">
          <a:srgbClr val="1E1E1E"/>
        </a:fontRef>
        <a:srgbClr val="1E1E1E"/>
      </a:tcTxStyle>
      <a:tcStyle>
        <a:tcBdr>
          <a:left>
            <a:ln w="12700" cap="flat">
              <a:solidFill>
                <a:srgbClr val="1E1E1E"/>
              </a:solidFill>
              <a:prstDash val="solid"/>
              <a:round/>
            </a:ln>
          </a:left>
          <a:right>
            <a:ln w="12700" cap="flat">
              <a:solidFill>
                <a:srgbClr val="1E1E1E"/>
              </a:solidFill>
              <a:prstDash val="solid"/>
              <a:round/>
            </a:ln>
          </a:right>
          <a:top>
            <a:ln w="12700" cap="flat">
              <a:solidFill>
                <a:srgbClr val="1E1E1E"/>
              </a:solidFill>
              <a:prstDash val="solid"/>
              <a:round/>
            </a:ln>
          </a:top>
          <a:bottom>
            <a:ln w="25400" cap="flat">
              <a:solidFill>
                <a:srgbClr val="1E1E1E"/>
              </a:solidFill>
              <a:prstDash val="solid"/>
              <a:round/>
            </a:ln>
          </a:bottom>
          <a:insideH>
            <a:ln w="12700" cap="flat">
              <a:solidFill>
                <a:srgbClr val="1E1E1E"/>
              </a:solidFill>
              <a:prstDash val="solid"/>
              <a:round/>
            </a:ln>
          </a:insideH>
          <a:insideV>
            <a:ln w="12700" cap="flat">
              <a:solidFill>
                <a:srgbClr val="1E1E1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80" autoAdjust="0"/>
  </p:normalViewPr>
  <p:slideViewPr>
    <p:cSldViewPr snapToGrid="0">
      <p:cViewPr varScale="1">
        <p:scale>
          <a:sx n="84" d="100"/>
          <a:sy n="84" d="100"/>
        </p:scale>
        <p:origin x="780" y="56"/>
      </p:cViewPr>
      <p:guideLst/>
    </p:cSldViewPr>
  </p:slideViewPr>
  <p:notesTextViewPr>
    <p:cViewPr>
      <p:scale>
        <a:sx n="1" d="1"/>
        <a:sy n="1" d="1"/>
      </p:scale>
      <p:origin x="0" y="0"/>
    </p:cViewPr>
  </p:notesTextViewPr>
  <p:notesViewPr>
    <p:cSldViewPr snapToGrid="0">
      <p:cViewPr>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1143000" y="685800"/>
            <a:ext cx="4572000" cy="3429000"/>
          </a:xfrm>
          <a:prstGeom prst="rect">
            <a:avLst/>
          </a:prstGeom>
        </p:spPr>
        <p:txBody>
          <a:bodyPr/>
          <a:lstStyle/>
          <a:p>
            <a:endParaRPr/>
          </a:p>
        </p:txBody>
      </p:sp>
      <p:sp>
        <p:nvSpPr>
          <p:cNvPr id="287" name="Shape 28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5714063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0.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_Med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8" descr="Picture 8"/>
          <p:cNvPicPr>
            <a:picLocks noChangeAspect="1"/>
          </p:cNvPicPr>
          <p:nvPr/>
        </p:nvPicPr>
        <p:blipFill>
          <a:blip r:embed="rId3">
            <a:extLst/>
          </a:blip>
          <a:stretch>
            <a:fillRect/>
          </a:stretch>
        </p:blipFill>
        <p:spPr>
          <a:xfrm>
            <a:off x="7161490" y="320260"/>
            <a:ext cx="1634986" cy="539705"/>
          </a:xfrm>
          <a:prstGeom prst="rect">
            <a:avLst/>
          </a:prstGeom>
          <a:ln w="12700">
            <a:miter lim="400000"/>
          </a:ln>
        </p:spPr>
      </p:pic>
      <p:grpSp>
        <p:nvGrpSpPr>
          <p:cNvPr id="20" name="Group 9"/>
          <p:cNvGrpSpPr/>
          <p:nvPr/>
        </p:nvGrpSpPr>
        <p:grpSpPr>
          <a:xfrm>
            <a:off x="4229099" y="1809748"/>
            <a:ext cx="4931086" cy="1943103"/>
            <a:chOff x="0" y="0"/>
            <a:chExt cx="4931084" cy="1943101"/>
          </a:xfrm>
        </p:grpSpPr>
        <p:sp>
          <p:nvSpPr>
            <p:cNvPr id="18" name="Rectangle 10"/>
            <p:cNvSpPr/>
            <p:nvPr/>
          </p:nvSpPr>
          <p:spPr>
            <a:xfrm>
              <a:off x="-1" y="0"/>
              <a:ext cx="4914901" cy="1943101"/>
            </a:xfrm>
            <a:prstGeom prst="rect">
              <a:avLst/>
            </a:prstGeom>
            <a:solidFill>
              <a:schemeClr val="accent2"/>
            </a:solidFill>
            <a:ln w="12700" cap="flat">
              <a:noFill/>
              <a:miter lim="400000"/>
            </a:ln>
            <a:effectLst/>
          </p:spPr>
          <p:txBody>
            <a:bodyPr wrap="square" lIns="45719" tIns="45719" rIns="45719" bIns="45719" numCol="1" anchor="ctr">
              <a:noAutofit/>
            </a:bodyPr>
            <a:lstStyle/>
            <a:p>
              <a:pPr defTabSz="914400">
                <a:lnSpc>
                  <a:spcPct val="150000"/>
                </a:lnSpc>
                <a:spcBef>
                  <a:spcPts val="1000"/>
                </a:spcBef>
                <a:defRPr sz="1100">
                  <a:solidFill>
                    <a:schemeClr val="accent2"/>
                  </a:solidFill>
                </a:defRPr>
              </a:pPr>
              <a:endParaRPr dirty="0"/>
            </a:p>
          </p:txBody>
        </p:sp>
        <p:sp>
          <p:nvSpPr>
            <p:cNvPr id="19" name="Freeform 11"/>
            <p:cNvSpPr/>
            <p:nvPr/>
          </p:nvSpPr>
          <p:spPr>
            <a:xfrm rot="10800000" flipH="1">
              <a:off x="0" y="-1"/>
              <a:ext cx="4931085" cy="762001"/>
            </a:xfrm>
            <a:custGeom>
              <a:avLst/>
              <a:gdLst/>
              <a:ahLst/>
              <a:cxnLst>
                <a:cxn ang="0">
                  <a:pos x="wd2" y="hd2"/>
                </a:cxn>
                <a:cxn ang="5400000">
                  <a:pos x="wd2" y="hd2"/>
                </a:cxn>
                <a:cxn ang="10800000">
                  <a:pos x="wd2" y="hd2"/>
                </a:cxn>
                <a:cxn ang="16200000">
                  <a:pos x="wd2" y="hd2"/>
                </a:cxn>
              </a:cxnLst>
              <a:rect l="0" t="0" r="r" b="b"/>
              <a:pathLst>
                <a:path w="21600" h="21600" extrusionOk="0">
                  <a:moveTo>
                    <a:pt x="0" y="17106"/>
                  </a:moveTo>
                  <a:lnTo>
                    <a:pt x="0" y="21600"/>
                  </a:lnTo>
                  <a:lnTo>
                    <a:pt x="21600" y="21600"/>
                  </a:lnTo>
                  <a:lnTo>
                    <a:pt x="21600" y="0"/>
                  </a:lnTo>
                  <a:lnTo>
                    <a:pt x="0" y="17106"/>
                  </a:ln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lnSpc>
                  <a:spcPct val="150000"/>
                </a:lnSpc>
                <a:spcBef>
                  <a:spcPts val="1000"/>
                </a:spcBef>
                <a:defRPr sz="1100">
                  <a:solidFill>
                    <a:schemeClr val="accent2"/>
                  </a:solidFill>
                </a:defRPr>
              </a:pPr>
              <a:endParaRPr/>
            </a:p>
          </p:txBody>
        </p:sp>
      </p:grpSp>
      <p:sp>
        <p:nvSpPr>
          <p:cNvPr id="21" name="Body Level One…"/>
          <p:cNvSpPr txBox="1">
            <a:spLocks noGrp="1"/>
          </p:cNvSpPr>
          <p:nvPr>
            <p:ph type="body" sz="quarter" idx="1"/>
          </p:nvPr>
        </p:nvSpPr>
        <p:spPr>
          <a:xfrm>
            <a:off x="4631664" y="3000025"/>
            <a:ext cx="3774679" cy="539706"/>
          </a:xfrm>
          <a:prstGeom prst="rect">
            <a:avLst/>
          </a:prstGeom>
        </p:spPr>
        <p:txBody>
          <a:bodyPr lIns="0" tIns="0" rIns="0" bIns="0">
            <a:normAutofit/>
          </a:bodyPr>
          <a:lstStyle>
            <a:lvl1pPr marL="0" indent="0">
              <a:lnSpc>
                <a:spcPct val="100000"/>
              </a:lnSpc>
              <a:buSzTx/>
              <a:buFontTx/>
              <a:buNone/>
              <a:defRPr sz="1100">
                <a:solidFill>
                  <a:srgbClr val="FFFFFF"/>
                </a:solidFill>
                <a:latin typeface="Century Gothic"/>
                <a:ea typeface="Century Gothic"/>
                <a:cs typeface="Century Gothic"/>
                <a:sym typeface="Century Gothic"/>
              </a:defRPr>
            </a:lvl1pPr>
            <a:lvl2pPr>
              <a:lnSpc>
                <a:spcPct val="100000"/>
              </a:lnSpc>
              <a:buFontTx/>
              <a:defRPr sz="1100">
                <a:solidFill>
                  <a:srgbClr val="FFFFFF"/>
                </a:solidFill>
                <a:latin typeface="Century Gothic"/>
                <a:ea typeface="Century Gothic"/>
                <a:cs typeface="Century Gothic"/>
                <a:sym typeface="Century Gothic"/>
              </a:defRPr>
            </a:lvl2pPr>
            <a:lvl3pPr>
              <a:lnSpc>
                <a:spcPct val="100000"/>
              </a:lnSpc>
              <a:buFontTx/>
              <a:defRPr sz="1100">
                <a:solidFill>
                  <a:srgbClr val="FFFFFF"/>
                </a:solidFill>
                <a:latin typeface="Century Gothic"/>
                <a:ea typeface="Century Gothic"/>
                <a:cs typeface="Century Gothic"/>
                <a:sym typeface="Century Gothic"/>
              </a:defRPr>
            </a:lvl3pPr>
            <a:lvl4pPr>
              <a:lnSpc>
                <a:spcPct val="100000"/>
              </a:lnSpc>
              <a:buFontTx/>
              <a:defRPr sz="1100">
                <a:solidFill>
                  <a:srgbClr val="FFFFFF"/>
                </a:solidFill>
                <a:latin typeface="Century Gothic"/>
                <a:ea typeface="Century Gothic"/>
                <a:cs typeface="Century Gothic"/>
                <a:sym typeface="Century Gothic"/>
              </a:defRPr>
            </a:lvl4pPr>
            <a:lvl5pPr>
              <a:lnSpc>
                <a:spcPct val="100000"/>
              </a:lnSpc>
              <a:buFontTx/>
              <a:defRPr sz="1100">
                <a:solidFill>
                  <a:srgbClr val="FFFFFF"/>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2" name="Title Text"/>
          <p:cNvSpPr txBox="1">
            <a:spLocks noGrp="1"/>
          </p:cNvSpPr>
          <p:nvPr>
            <p:ph type="title"/>
          </p:nvPr>
        </p:nvSpPr>
        <p:spPr>
          <a:xfrm>
            <a:off x="4546600" y="2241103"/>
            <a:ext cx="3774679" cy="661294"/>
          </a:xfrm>
          <a:prstGeom prst="rect">
            <a:avLst/>
          </a:prstGeom>
        </p:spPr>
        <p:txBody>
          <a:bodyPr/>
          <a:lstStyle>
            <a:lvl1pPr>
              <a:lnSpc>
                <a:spcPct val="100000"/>
              </a:lnSpc>
              <a:spcBef>
                <a:spcPts val="1000"/>
              </a:spcBef>
              <a:defRPr sz="3300">
                <a:solidFill>
                  <a:srgbClr val="FFFFFF"/>
                </a:solidFill>
                <a:latin typeface="Century Gothic"/>
                <a:ea typeface="Century Gothic"/>
                <a:cs typeface="Century Gothic"/>
                <a:sym typeface="Century Gothic"/>
              </a:defRPr>
            </a:lvl1pPr>
          </a:lstStyle>
          <a:p>
            <a:r>
              <a:t>Title Text</a:t>
            </a:r>
          </a:p>
        </p:txBody>
      </p:sp>
      <p:sp>
        <p:nvSpPr>
          <p:cNvPr id="8" name="Rectangle 7">
            <a:extLst>
              <a:ext uri="{FF2B5EF4-FFF2-40B4-BE49-F238E27FC236}">
                <a16:creationId xmlns:a16="http://schemas.microsoft.com/office/drawing/2014/main" id="{AF194D7B-6246-4121-AA7E-54A83FA1C935}"/>
              </a:ext>
            </a:extLst>
          </p:cNvPr>
          <p:cNvSpPr/>
          <p:nvPr userDrawn="1"/>
        </p:nvSpPr>
        <p:spPr>
          <a:xfrm>
            <a:off x="6280029" y="4395182"/>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14049377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Transition 4">
    <p:bg>
      <p:bgPr>
        <a:solidFill>
          <a:srgbClr val="1E1E1E"/>
        </a:solidFill>
        <a:effectLst/>
      </p:bgPr>
    </p:bg>
    <p:spTree>
      <p:nvGrpSpPr>
        <p:cNvPr id="1" name=""/>
        <p:cNvGrpSpPr/>
        <p:nvPr/>
      </p:nvGrpSpPr>
      <p:grpSpPr>
        <a:xfrm>
          <a:off x="0" y="0"/>
          <a:ext cx="0" cy="0"/>
          <a:chOff x="0" y="0"/>
          <a:chExt cx="0" cy="0"/>
        </a:xfrm>
      </p:grpSpPr>
      <p:sp>
        <p:nvSpPr>
          <p:cNvPr id="119"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dirty="0"/>
          </a:p>
        </p:txBody>
      </p:sp>
      <p:pic>
        <p:nvPicPr>
          <p:cNvPr id="120"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121"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122" name="Title Text"/>
          <p:cNvSpPr txBox="1">
            <a:spLocks noGrp="1"/>
          </p:cNvSpPr>
          <p:nvPr>
            <p:ph type="title"/>
          </p:nvPr>
        </p:nvSpPr>
        <p:spPr>
          <a:xfrm>
            <a:off x="546100" y="1028700"/>
            <a:ext cx="5465416" cy="690861"/>
          </a:xfrm>
          <a:prstGeom prst="rect">
            <a:avLst/>
          </a:prstGeom>
        </p:spPr>
        <p:txBody>
          <a:bodyPr/>
          <a:lstStyle>
            <a:lvl1pPr>
              <a:lnSpc>
                <a:spcPct val="100000"/>
              </a:lnSpc>
              <a:spcBef>
                <a:spcPts val="1000"/>
              </a:spcBef>
              <a:defRPr sz="2800">
                <a:solidFill>
                  <a:srgbClr val="FFFFFF"/>
                </a:solidFill>
                <a:latin typeface="Century Gothic"/>
                <a:ea typeface="Century Gothic"/>
                <a:cs typeface="Century Gothic"/>
                <a:sym typeface="Century Gothic"/>
              </a:defRPr>
            </a:lvl1pPr>
          </a:lstStyle>
          <a:p>
            <a:r>
              <a:t>Title Text</a:t>
            </a:r>
          </a:p>
        </p:txBody>
      </p:sp>
      <p:sp>
        <p:nvSpPr>
          <p:cNvPr id="123" name="Body Level One…"/>
          <p:cNvSpPr txBox="1">
            <a:spLocks noGrp="1"/>
          </p:cNvSpPr>
          <p:nvPr>
            <p:ph type="body" sz="half" idx="1"/>
          </p:nvPr>
        </p:nvSpPr>
        <p:spPr>
          <a:xfrm>
            <a:off x="618464" y="1784729"/>
            <a:ext cx="5440016" cy="2243549"/>
          </a:xfrm>
          <a:prstGeom prst="rect">
            <a:avLst/>
          </a:prstGeom>
        </p:spPr>
        <p:txBody>
          <a:bodyPr lIns="0" tIns="0" rIns="0" bIns="0">
            <a:normAutofit/>
          </a:bodyPr>
          <a:lstStyle>
            <a:lvl1pPr marL="0" indent="0">
              <a:lnSpc>
                <a:spcPct val="100000"/>
              </a:lnSpc>
              <a:buSzTx/>
              <a:buFontTx/>
              <a:buNone/>
              <a:defRPr sz="1100">
                <a:solidFill>
                  <a:srgbClr val="FFFFFF"/>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lide Number">
            <a:extLst>
              <a:ext uri="{FF2B5EF4-FFF2-40B4-BE49-F238E27FC236}">
                <a16:creationId xmlns:a16="http://schemas.microsoft.com/office/drawing/2014/main" id="{2DDD6809-25AD-4738-AB34-A1355888547C}"/>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0" name="Rectangle 9">
            <a:extLst>
              <a:ext uri="{FF2B5EF4-FFF2-40B4-BE49-F238E27FC236}">
                <a16:creationId xmlns:a16="http://schemas.microsoft.com/office/drawing/2014/main" id="{CCC8F1CE-C097-4C69-BFAC-2FFB05D7F2F9}"/>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392952465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ransition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1"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132" name="Picture 9" descr="Picture 9"/>
          <p:cNvPicPr>
            <a:picLocks noChangeAspect="1"/>
          </p:cNvPicPr>
          <p:nvPr/>
        </p:nvPicPr>
        <p:blipFill>
          <a:blip r:embed="rId3">
            <a:extLst/>
          </a:blip>
          <a:stretch>
            <a:fillRect/>
          </a:stretch>
        </p:blipFill>
        <p:spPr>
          <a:xfrm>
            <a:off x="8115300" y="4773135"/>
            <a:ext cx="685800" cy="226381"/>
          </a:xfrm>
          <a:prstGeom prst="rect">
            <a:avLst/>
          </a:prstGeom>
          <a:ln w="12700">
            <a:miter lim="400000"/>
          </a:ln>
        </p:spPr>
      </p:pic>
      <p:pic>
        <p:nvPicPr>
          <p:cNvPr id="133" name="Picture 10" descr="Picture 10"/>
          <p:cNvPicPr>
            <a:picLocks noChangeAspect="1"/>
          </p:cNvPicPr>
          <p:nvPr/>
        </p:nvPicPr>
        <p:blipFill>
          <a:blip r:embed="rId4">
            <a:extLst/>
          </a:blip>
          <a:stretch>
            <a:fillRect/>
          </a:stretch>
        </p:blipFill>
        <p:spPr>
          <a:xfrm>
            <a:off x="342900" y="4821685"/>
            <a:ext cx="1381268" cy="129282"/>
          </a:xfrm>
          <a:prstGeom prst="rect">
            <a:avLst/>
          </a:prstGeom>
          <a:ln w="12700">
            <a:miter lim="400000"/>
          </a:ln>
        </p:spPr>
      </p:pic>
      <p:sp>
        <p:nvSpPr>
          <p:cNvPr id="134" name="Title Text"/>
          <p:cNvSpPr txBox="1">
            <a:spLocks noGrp="1"/>
          </p:cNvSpPr>
          <p:nvPr>
            <p:ph type="title"/>
          </p:nvPr>
        </p:nvSpPr>
        <p:spPr>
          <a:xfrm>
            <a:off x="774700" y="736600"/>
            <a:ext cx="4452343" cy="1269207"/>
          </a:xfrm>
          <a:prstGeom prst="rect">
            <a:avLst/>
          </a:prstGeom>
        </p:spPr>
        <p:txBody>
          <a:bodyPr/>
          <a:lstStyle/>
          <a:p>
            <a:r>
              <a:rPr dirty="0"/>
              <a:t>Title Text</a:t>
            </a:r>
          </a:p>
        </p:txBody>
      </p:sp>
      <p:sp>
        <p:nvSpPr>
          <p:cNvPr id="135" name="Body Level One…"/>
          <p:cNvSpPr txBox="1">
            <a:spLocks noGrp="1"/>
          </p:cNvSpPr>
          <p:nvPr>
            <p:ph type="body" sz="quarter" idx="1"/>
          </p:nvPr>
        </p:nvSpPr>
        <p:spPr>
          <a:xfrm>
            <a:off x="859764" y="2089529"/>
            <a:ext cx="4599505" cy="124065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lide Number">
            <a:extLst>
              <a:ext uri="{FF2B5EF4-FFF2-40B4-BE49-F238E27FC236}">
                <a16:creationId xmlns:a16="http://schemas.microsoft.com/office/drawing/2014/main" id="{33D948EE-A1A0-49BF-AAB7-C2A81BDD57D7}"/>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0" name="Rectangle 9">
            <a:extLst>
              <a:ext uri="{FF2B5EF4-FFF2-40B4-BE49-F238E27FC236}">
                <a16:creationId xmlns:a16="http://schemas.microsoft.com/office/drawing/2014/main" id="{D6317F0F-D5C0-469B-84F3-885627438927}"/>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bg1"/>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bg1"/>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233319257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Transition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144" name="Picture 9" descr="Picture 9"/>
          <p:cNvPicPr>
            <a:picLocks noChangeAspect="1"/>
          </p:cNvPicPr>
          <p:nvPr/>
        </p:nvPicPr>
        <p:blipFill>
          <a:blip r:embed="rId3">
            <a:extLst/>
          </a:blip>
          <a:stretch>
            <a:fillRect/>
          </a:stretch>
        </p:blipFill>
        <p:spPr>
          <a:xfrm>
            <a:off x="8115300" y="4773135"/>
            <a:ext cx="685800" cy="226381"/>
          </a:xfrm>
          <a:prstGeom prst="rect">
            <a:avLst/>
          </a:prstGeom>
          <a:ln w="12700">
            <a:miter lim="400000"/>
          </a:ln>
        </p:spPr>
      </p:pic>
      <p:pic>
        <p:nvPicPr>
          <p:cNvPr id="145" name="Picture 10" descr="Picture 10"/>
          <p:cNvPicPr>
            <a:picLocks noChangeAspect="1"/>
          </p:cNvPicPr>
          <p:nvPr/>
        </p:nvPicPr>
        <p:blipFill>
          <a:blip r:embed="rId4">
            <a:extLst/>
          </a:blip>
          <a:stretch>
            <a:fillRect/>
          </a:stretch>
        </p:blipFill>
        <p:spPr>
          <a:xfrm>
            <a:off x="342900" y="4821685"/>
            <a:ext cx="1381268" cy="129282"/>
          </a:xfrm>
          <a:prstGeom prst="rect">
            <a:avLst/>
          </a:prstGeom>
          <a:ln w="12700">
            <a:miter lim="400000"/>
          </a:ln>
        </p:spPr>
      </p:pic>
      <p:sp>
        <p:nvSpPr>
          <p:cNvPr id="146" name="Body Level One…"/>
          <p:cNvSpPr txBox="1">
            <a:spLocks noGrp="1"/>
          </p:cNvSpPr>
          <p:nvPr>
            <p:ph type="body" sz="quarter" idx="1"/>
          </p:nvPr>
        </p:nvSpPr>
        <p:spPr>
          <a:xfrm>
            <a:off x="859764" y="2089529"/>
            <a:ext cx="4599505" cy="1240656"/>
          </a:xfrm>
          <a:prstGeom prst="rect">
            <a:avLst/>
          </a:prstGeom>
        </p:spPr>
        <p:txBody>
          <a:bodyPr lIns="0" tIns="0" rIns="0" bIns="0">
            <a:normAutofit/>
          </a:bodyPr>
          <a:lstStyle>
            <a:lvl1pPr marL="0" indent="0">
              <a:lnSpc>
                <a:spcPct val="150000"/>
              </a:lnSpc>
              <a:buSzTx/>
              <a:buFontTx/>
              <a:buNone/>
              <a:defRPr sz="1100">
                <a:solidFill>
                  <a:schemeClr val="accent2"/>
                </a:solidFill>
                <a:latin typeface="Century Gothic"/>
                <a:ea typeface="Century Gothic"/>
                <a:cs typeface="Century Gothic"/>
                <a:sym typeface="Century Gothic"/>
              </a:defRPr>
            </a:lvl1pPr>
            <a:lvl2pPr marL="561975" indent="-104775">
              <a:lnSpc>
                <a:spcPct val="150000"/>
              </a:lnSpc>
              <a:buSzPct val="100000"/>
              <a:buFont typeface="Courier New" panose="02070309020205020404" pitchFamily="49" charset="0"/>
              <a:buChar char="o"/>
              <a:defRPr sz="1100">
                <a:solidFill>
                  <a:schemeClr val="accent2"/>
                </a:solidFill>
                <a:latin typeface="Century Gothic"/>
                <a:ea typeface="Century Gothic"/>
                <a:cs typeface="Century Gothic"/>
                <a:sym typeface="Century Gothic"/>
              </a:defRPr>
            </a:lvl2pPr>
            <a:lvl3pPr marL="1040130" indent="-125730">
              <a:lnSpc>
                <a:spcPct val="150000"/>
              </a:lnSpc>
              <a:buSzPct val="100000"/>
              <a:buFont typeface="Courier New" panose="02070309020205020404" pitchFamily="49" charset="0"/>
              <a:buChar char="o"/>
              <a:defRPr sz="1100">
                <a:solidFill>
                  <a:schemeClr val="accent2"/>
                </a:solidFill>
                <a:latin typeface="Century Gothic"/>
                <a:ea typeface="Century Gothic"/>
                <a:cs typeface="Century Gothic"/>
                <a:sym typeface="Century Gothic"/>
              </a:defRPr>
            </a:lvl3pPr>
            <a:lvl4pPr marL="1511300" indent="-139700">
              <a:lnSpc>
                <a:spcPct val="150000"/>
              </a:lnSpc>
              <a:buSzPct val="100000"/>
              <a:buFont typeface="Courier New" panose="02070309020205020404" pitchFamily="49" charset="0"/>
              <a:buChar char="o"/>
              <a:defRPr sz="1100">
                <a:solidFill>
                  <a:schemeClr val="accent2"/>
                </a:solidFill>
                <a:latin typeface="Century Gothic"/>
                <a:ea typeface="Century Gothic"/>
                <a:cs typeface="Century Gothic"/>
                <a:sym typeface="Century Gothic"/>
              </a:defRPr>
            </a:lvl4pPr>
            <a:lvl5pPr marL="1968500" indent="-139700">
              <a:lnSpc>
                <a:spcPct val="150000"/>
              </a:lnSpc>
              <a:buSzPct val="100000"/>
              <a:buFont typeface="Courier New" panose="02070309020205020404" pitchFamily="49" charset="0"/>
              <a:buChar char="o"/>
              <a:defRPr sz="1100">
                <a:solidFill>
                  <a:schemeClr val="accent2"/>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7" name="Title Text"/>
          <p:cNvSpPr txBox="1">
            <a:spLocks noGrp="1"/>
          </p:cNvSpPr>
          <p:nvPr>
            <p:ph type="title"/>
          </p:nvPr>
        </p:nvSpPr>
        <p:spPr>
          <a:xfrm>
            <a:off x="774700" y="736600"/>
            <a:ext cx="4452343" cy="1269207"/>
          </a:xfrm>
          <a:prstGeom prst="rect">
            <a:avLst/>
          </a:prstGeom>
        </p:spPr>
        <p:txBody>
          <a:bodyPr/>
          <a:lstStyle>
            <a:lvl1pPr>
              <a:lnSpc>
                <a:spcPct val="100000"/>
              </a:lnSpc>
              <a:spcBef>
                <a:spcPts val="1000"/>
              </a:spcBef>
              <a:defRPr>
                <a:solidFill>
                  <a:srgbClr val="FFFFFF"/>
                </a:solidFill>
                <a:latin typeface="Century Gothic"/>
                <a:ea typeface="Century Gothic"/>
                <a:cs typeface="Century Gothic"/>
                <a:sym typeface="Century Gothic"/>
              </a:defRPr>
            </a:lvl1pPr>
          </a:lstStyle>
          <a:p>
            <a:r>
              <a:t>Title Text</a:t>
            </a:r>
          </a:p>
        </p:txBody>
      </p:sp>
      <p:sp>
        <p:nvSpPr>
          <p:cNvPr id="9" name="Slide Number">
            <a:extLst>
              <a:ext uri="{FF2B5EF4-FFF2-40B4-BE49-F238E27FC236}">
                <a16:creationId xmlns:a16="http://schemas.microsoft.com/office/drawing/2014/main" id="{5341573B-D11F-49B5-AD16-34238ACB7A59}"/>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0" name="Rectangle 9">
            <a:extLst>
              <a:ext uri="{FF2B5EF4-FFF2-40B4-BE49-F238E27FC236}">
                <a16:creationId xmlns:a16="http://schemas.microsoft.com/office/drawing/2014/main" id="{1292F8CA-7780-4E70-80A2-96C0692EC3D7}"/>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403210841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Transition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156" name="Picture 9" descr="Picture 9"/>
          <p:cNvPicPr>
            <a:picLocks noChangeAspect="1"/>
          </p:cNvPicPr>
          <p:nvPr/>
        </p:nvPicPr>
        <p:blipFill>
          <a:blip r:embed="rId3">
            <a:extLst/>
          </a:blip>
          <a:stretch>
            <a:fillRect/>
          </a:stretch>
        </p:blipFill>
        <p:spPr>
          <a:xfrm>
            <a:off x="8115300" y="4773135"/>
            <a:ext cx="685800" cy="226381"/>
          </a:xfrm>
          <a:prstGeom prst="rect">
            <a:avLst/>
          </a:prstGeom>
          <a:ln w="12700">
            <a:miter lim="400000"/>
          </a:ln>
        </p:spPr>
      </p:pic>
      <p:pic>
        <p:nvPicPr>
          <p:cNvPr id="157" name="Picture 10" descr="Picture 10"/>
          <p:cNvPicPr>
            <a:picLocks noChangeAspect="1"/>
          </p:cNvPicPr>
          <p:nvPr/>
        </p:nvPicPr>
        <p:blipFill>
          <a:blip r:embed="rId4">
            <a:extLst/>
          </a:blip>
          <a:stretch>
            <a:fillRect/>
          </a:stretch>
        </p:blipFill>
        <p:spPr>
          <a:xfrm>
            <a:off x="342900" y="4821685"/>
            <a:ext cx="1381268" cy="129282"/>
          </a:xfrm>
          <a:prstGeom prst="rect">
            <a:avLst/>
          </a:prstGeom>
          <a:ln w="12700">
            <a:miter lim="400000"/>
          </a:ln>
        </p:spPr>
      </p:pic>
      <p:sp>
        <p:nvSpPr>
          <p:cNvPr id="158" name="Title Text"/>
          <p:cNvSpPr txBox="1">
            <a:spLocks noGrp="1"/>
          </p:cNvSpPr>
          <p:nvPr>
            <p:ph type="title"/>
          </p:nvPr>
        </p:nvSpPr>
        <p:spPr>
          <a:xfrm>
            <a:off x="774700" y="736600"/>
            <a:ext cx="4452343" cy="1269207"/>
          </a:xfrm>
          <a:prstGeom prst="rect">
            <a:avLst/>
          </a:prstGeom>
        </p:spPr>
        <p:txBody>
          <a:bodyPr/>
          <a:lstStyle>
            <a:lvl1pPr>
              <a:lnSpc>
                <a:spcPct val="100000"/>
              </a:lnSpc>
              <a:spcBef>
                <a:spcPts val="1000"/>
              </a:spcBef>
              <a:defRPr>
                <a:solidFill>
                  <a:schemeClr val="accent2"/>
                </a:solidFill>
                <a:latin typeface="Century Gothic"/>
                <a:ea typeface="Century Gothic"/>
                <a:cs typeface="Century Gothic"/>
                <a:sym typeface="Century Gothic"/>
              </a:defRPr>
            </a:lvl1pPr>
          </a:lstStyle>
          <a:p>
            <a:r>
              <a:t>Title Text</a:t>
            </a:r>
          </a:p>
        </p:txBody>
      </p:sp>
      <p:sp>
        <p:nvSpPr>
          <p:cNvPr id="159" name="Body Level One…"/>
          <p:cNvSpPr txBox="1">
            <a:spLocks noGrp="1"/>
          </p:cNvSpPr>
          <p:nvPr>
            <p:ph type="body" sz="quarter" idx="1"/>
          </p:nvPr>
        </p:nvSpPr>
        <p:spPr>
          <a:xfrm>
            <a:off x="859764" y="2089529"/>
            <a:ext cx="4599505" cy="1240656"/>
          </a:xfrm>
          <a:prstGeom prst="rect">
            <a:avLst/>
          </a:prstGeom>
        </p:spPr>
        <p:txBody>
          <a:bodyPr lIns="0" tIns="0" rIns="0" bIns="0">
            <a:normAutofit/>
          </a:bodyPr>
          <a:lstStyle>
            <a:lvl1pPr marL="0" indent="0">
              <a:lnSpc>
                <a:spcPct val="100000"/>
              </a:lnSpc>
              <a:buSzTx/>
              <a:buFontTx/>
              <a:buNone/>
              <a:defRPr sz="1400">
                <a:latin typeface="Century Gothic"/>
                <a:ea typeface="Century Gothic"/>
                <a:cs typeface="Century Gothic"/>
                <a:sym typeface="Century Gothic"/>
              </a:defRPr>
            </a:lvl1pPr>
            <a:lvl2pPr marL="590550" indent="-133350">
              <a:lnSpc>
                <a:spcPct val="100000"/>
              </a:lnSpc>
              <a:buSzPct val="100000"/>
              <a:buFont typeface="Courier New" panose="02070309020205020404" pitchFamily="49" charset="0"/>
              <a:buChar char="o"/>
              <a:defRPr sz="1400">
                <a:latin typeface="Century Gothic"/>
                <a:ea typeface="Century Gothic"/>
                <a:cs typeface="Century Gothic"/>
                <a:sym typeface="Century Gothic"/>
              </a:defRPr>
            </a:lvl2pPr>
            <a:lvl3pPr marL="1074419" indent="-160019">
              <a:lnSpc>
                <a:spcPct val="100000"/>
              </a:lnSpc>
              <a:buSzPct val="100000"/>
              <a:buFont typeface="Courier New" panose="02070309020205020404" pitchFamily="49" charset="0"/>
              <a:buChar char="o"/>
              <a:defRPr sz="1400">
                <a:latin typeface="Century Gothic"/>
                <a:ea typeface="Century Gothic"/>
                <a:cs typeface="Century Gothic"/>
                <a:sym typeface="Century Gothic"/>
              </a:defRPr>
            </a:lvl3pPr>
            <a:lvl4pPr marL="1549400" indent="-177800">
              <a:lnSpc>
                <a:spcPct val="100000"/>
              </a:lnSpc>
              <a:buSzPct val="100000"/>
              <a:buFont typeface="Courier New" panose="02070309020205020404" pitchFamily="49" charset="0"/>
              <a:buChar char="o"/>
              <a:defRPr sz="1400">
                <a:latin typeface="Century Gothic"/>
                <a:ea typeface="Century Gothic"/>
                <a:cs typeface="Century Gothic"/>
                <a:sym typeface="Century Gothic"/>
              </a:defRPr>
            </a:lvl4pPr>
            <a:lvl5pPr marL="2006600" indent="-177800">
              <a:lnSpc>
                <a:spcPct val="100000"/>
              </a:lnSpc>
              <a:buSzPct val="100000"/>
              <a:buFont typeface="Courier New" panose="02070309020205020404" pitchFamily="49" charset="0"/>
              <a:buChar char="o"/>
              <a:defRPr sz="1400">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lide Number">
            <a:extLst>
              <a:ext uri="{FF2B5EF4-FFF2-40B4-BE49-F238E27FC236}">
                <a16:creationId xmlns:a16="http://schemas.microsoft.com/office/drawing/2014/main" id="{1B55B24B-1E1D-44F3-B78B-4D2C2E55C17B}"/>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0" name="Rectangle 9">
            <a:extLst>
              <a:ext uri="{FF2B5EF4-FFF2-40B4-BE49-F238E27FC236}">
                <a16:creationId xmlns:a16="http://schemas.microsoft.com/office/drawing/2014/main" id="{E5F42875-0D20-4EC4-8B0A-BD05CE64FBE8}"/>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bg1"/>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bg1"/>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39849096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Content Slide 1">
    <p:spTree>
      <p:nvGrpSpPr>
        <p:cNvPr id="1" name=""/>
        <p:cNvGrpSpPr/>
        <p:nvPr/>
      </p:nvGrpSpPr>
      <p:grpSpPr>
        <a:xfrm>
          <a:off x="0" y="0"/>
          <a:ext cx="0" cy="0"/>
          <a:chOff x="0" y="0"/>
          <a:chExt cx="0" cy="0"/>
        </a:xfrm>
      </p:grpSpPr>
      <p:sp>
        <p:nvSpPr>
          <p:cNvPr id="167"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168"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169"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170" name="Title Text"/>
          <p:cNvSpPr txBox="1">
            <a:spLocks noGrp="1"/>
          </p:cNvSpPr>
          <p:nvPr>
            <p:ph type="title"/>
          </p:nvPr>
        </p:nvSpPr>
        <p:spPr>
          <a:xfrm>
            <a:off x="749300" y="726678"/>
            <a:ext cx="5830731" cy="620167"/>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171" name="Body Level One…"/>
          <p:cNvSpPr txBox="1">
            <a:spLocks noGrp="1"/>
          </p:cNvSpPr>
          <p:nvPr>
            <p:ph type="body" sz="half" idx="1"/>
          </p:nvPr>
        </p:nvSpPr>
        <p:spPr>
          <a:xfrm>
            <a:off x="834364" y="1413520"/>
            <a:ext cx="5830731"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lide Number">
            <a:extLst>
              <a:ext uri="{FF2B5EF4-FFF2-40B4-BE49-F238E27FC236}">
                <a16:creationId xmlns:a16="http://schemas.microsoft.com/office/drawing/2014/main" id="{8B44F58F-E51F-4E9E-B044-5CADAF53EF05}"/>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0" name="Rectangle 9">
            <a:extLst>
              <a:ext uri="{FF2B5EF4-FFF2-40B4-BE49-F238E27FC236}">
                <a16:creationId xmlns:a16="http://schemas.microsoft.com/office/drawing/2014/main" id="{D2289B8F-3194-4068-B6AA-7C1D295DC834}"/>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bg1"/>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bg1"/>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35587860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Slide 2">
    <p:spTree>
      <p:nvGrpSpPr>
        <p:cNvPr id="1" name=""/>
        <p:cNvGrpSpPr/>
        <p:nvPr/>
      </p:nvGrpSpPr>
      <p:grpSpPr>
        <a:xfrm>
          <a:off x="0" y="0"/>
          <a:ext cx="0" cy="0"/>
          <a:chOff x="0" y="0"/>
          <a:chExt cx="0" cy="0"/>
        </a:xfrm>
      </p:grpSpPr>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icture 2" descr="A picture containing ground, person, outdoor, boy&#10;&#10;Description generated with very high confidence">
            <a:extLst>
              <a:ext uri="{FF2B5EF4-FFF2-40B4-BE49-F238E27FC236}">
                <a16:creationId xmlns:a16="http://schemas.microsoft.com/office/drawing/2014/main" id="{63941B0E-3399-43C4-B8BD-F507E5A2AE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850"/>
            <a:ext cx="4572000" cy="4626864"/>
          </a:xfrm>
          <a:prstGeom prst="rect">
            <a:avLst/>
          </a:prstGeom>
        </p:spPr>
      </p:pic>
      <p:sp>
        <p:nvSpPr>
          <p:cNvPr id="9" name="Slide Number">
            <a:extLst>
              <a:ext uri="{FF2B5EF4-FFF2-40B4-BE49-F238E27FC236}">
                <a16:creationId xmlns:a16="http://schemas.microsoft.com/office/drawing/2014/main" id="{F5B54364-680E-4202-B959-AB0AC0764CC8}"/>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2" name="Rectangle 1">
            <a:extLst>
              <a:ext uri="{FF2B5EF4-FFF2-40B4-BE49-F238E27FC236}">
                <a16:creationId xmlns:a16="http://schemas.microsoft.com/office/drawing/2014/main" id="{B0AE5C20-3D8B-4B64-92C3-5E72DE6CD13C}"/>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2" name="Rectangle 11">
            <a:extLst>
              <a:ext uri="{FF2B5EF4-FFF2-40B4-BE49-F238E27FC236}">
                <a16:creationId xmlns:a16="http://schemas.microsoft.com/office/drawing/2014/main" id="{2F35D2E5-CC10-440D-AF7C-A78C364D020C}"/>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3059773140"/>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Slide 3">
    <p:spTree>
      <p:nvGrpSpPr>
        <p:cNvPr id="1" name=""/>
        <p:cNvGrpSpPr/>
        <p:nvPr/>
      </p:nvGrpSpPr>
      <p:grpSpPr>
        <a:xfrm>
          <a:off x="0" y="0"/>
          <a:ext cx="0" cy="0"/>
          <a:chOff x="0" y="0"/>
          <a:chExt cx="0" cy="0"/>
        </a:xfrm>
      </p:grpSpPr>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icture 2" descr="A person sitting at a table&#10;&#10;Description generated with very high confidence">
            <a:extLst>
              <a:ext uri="{FF2B5EF4-FFF2-40B4-BE49-F238E27FC236}">
                <a16:creationId xmlns:a16="http://schemas.microsoft.com/office/drawing/2014/main" id="{39FDCC53-715A-43BD-BA55-2A0035947247}"/>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65000"/>
                    </a14:imgEffect>
                  </a14:imgLayer>
                </a14:imgProps>
              </a:ext>
              <a:ext uri="{28A0092B-C50C-407E-A947-70E740481C1C}">
                <a14:useLocalDpi xmlns:a14="http://schemas.microsoft.com/office/drawing/2010/main" val="0"/>
              </a:ext>
            </a:extLst>
          </a:blip>
          <a:srcRect t="10716" r="12182"/>
          <a:stretch/>
        </p:blipFill>
        <p:spPr>
          <a:xfrm>
            <a:off x="4572000" y="0"/>
            <a:ext cx="4572000" cy="4629149"/>
          </a:xfrm>
          <a:prstGeom prst="rect">
            <a:avLst/>
          </a:prstGeom>
        </p:spPr>
      </p:pic>
      <p:sp>
        <p:nvSpPr>
          <p:cNvPr id="9" name="Slide Number">
            <a:extLst>
              <a:ext uri="{FF2B5EF4-FFF2-40B4-BE49-F238E27FC236}">
                <a16:creationId xmlns:a16="http://schemas.microsoft.com/office/drawing/2014/main" id="{E338390D-6E5A-4C97-B1C7-D2186E80D545}"/>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B70F9D52-6710-40A7-A167-C1AFB00ADE89}"/>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3" name="Rectangle 12">
            <a:extLst>
              <a:ext uri="{FF2B5EF4-FFF2-40B4-BE49-F238E27FC236}">
                <a16:creationId xmlns:a16="http://schemas.microsoft.com/office/drawing/2014/main" id="{1A9EBB63-96F4-403A-A848-72315C87831E}"/>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2636022062"/>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Slide 4">
    <p:spTree>
      <p:nvGrpSpPr>
        <p:cNvPr id="1" name=""/>
        <p:cNvGrpSpPr/>
        <p:nvPr/>
      </p:nvGrpSpPr>
      <p:grpSpPr>
        <a:xfrm>
          <a:off x="0" y="0"/>
          <a:ext cx="0" cy="0"/>
          <a:chOff x="0" y="0"/>
          <a:chExt cx="0" cy="0"/>
        </a:xfrm>
      </p:grpSpPr>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icture 2" descr="A group of people looking at the camera&#10;&#10;Description generated with very high confidence">
            <a:extLst>
              <a:ext uri="{FF2B5EF4-FFF2-40B4-BE49-F238E27FC236}">
                <a16:creationId xmlns:a16="http://schemas.microsoft.com/office/drawing/2014/main" id="{D08D78C4-519A-470C-A6DE-7462B48676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2285"/>
            <a:ext cx="4572000" cy="4626864"/>
          </a:xfrm>
          <a:prstGeom prst="rect">
            <a:avLst/>
          </a:prstGeom>
        </p:spPr>
      </p:pic>
      <p:sp>
        <p:nvSpPr>
          <p:cNvPr id="9" name="Slide Number">
            <a:extLst>
              <a:ext uri="{FF2B5EF4-FFF2-40B4-BE49-F238E27FC236}">
                <a16:creationId xmlns:a16="http://schemas.microsoft.com/office/drawing/2014/main" id="{63930D30-0CF9-4CE7-987D-60D51A974AF3}"/>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0F832B92-1594-438C-801C-7DCCBA2ABD25}"/>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3" name="Rectangle 12">
            <a:extLst>
              <a:ext uri="{FF2B5EF4-FFF2-40B4-BE49-F238E27FC236}">
                <a16:creationId xmlns:a16="http://schemas.microsoft.com/office/drawing/2014/main" id="{A1BD7D36-4090-4849-A677-A2647D4C37E4}"/>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3966638316"/>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Slide 5">
    <p:spTree>
      <p:nvGrpSpPr>
        <p:cNvPr id="1" name=""/>
        <p:cNvGrpSpPr/>
        <p:nvPr/>
      </p:nvGrpSpPr>
      <p:grpSpPr>
        <a:xfrm>
          <a:off x="0" y="0"/>
          <a:ext cx="0" cy="0"/>
          <a:chOff x="0" y="0"/>
          <a:chExt cx="0" cy="0"/>
        </a:xfrm>
      </p:grpSpPr>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icture 2" descr="A picture containing person, indoor, woman, young&#10;&#10;Description generated with very high confidence">
            <a:extLst>
              <a:ext uri="{FF2B5EF4-FFF2-40B4-BE49-F238E27FC236}">
                <a16:creationId xmlns:a16="http://schemas.microsoft.com/office/drawing/2014/main" id="{C8B45AF4-71E3-486B-8FEF-5113F15AEE5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248"/>
          <a:stretch/>
        </p:blipFill>
        <p:spPr>
          <a:xfrm>
            <a:off x="4572000" y="0"/>
            <a:ext cx="4572000" cy="4629751"/>
          </a:xfrm>
          <a:prstGeom prst="rect">
            <a:avLst/>
          </a:prstGeom>
        </p:spPr>
      </p:pic>
      <p:sp>
        <p:nvSpPr>
          <p:cNvPr id="9" name="Slide Number">
            <a:extLst>
              <a:ext uri="{FF2B5EF4-FFF2-40B4-BE49-F238E27FC236}">
                <a16:creationId xmlns:a16="http://schemas.microsoft.com/office/drawing/2014/main" id="{EDB4D750-F9AC-46D5-A8FB-0C4587105598}"/>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B8748D02-AA58-493F-85CE-034182C654E5}"/>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3" name="Rectangle 12">
            <a:extLst>
              <a:ext uri="{FF2B5EF4-FFF2-40B4-BE49-F238E27FC236}">
                <a16:creationId xmlns:a16="http://schemas.microsoft.com/office/drawing/2014/main" id="{038E2B93-66AE-45F0-A1C1-77DF2379F346}"/>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1581143800"/>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Slide 6">
    <p:spTree>
      <p:nvGrpSpPr>
        <p:cNvPr id="1" name=""/>
        <p:cNvGrpSpPr/>
        <p:nvPr/>
      </p:nvGrpSpPr>
      <p:grpSpPr>
        <a:xfrm>
          <a:off x="0" y="0"/>
          <a:ext cx="0" cy="0"/>
          <a:chOff x="0" y="0"/>
          <a:chExt cx="0" cy="0"/>
        </a:xfrm>
      </p:grpSpPr>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icture 2" descr="Two people standing in a room&#10;&#10;Description generated with very high confidence">
            <a:extLst>
              <a:ext uri="{FF2B5EF4-FFF2-40B4-BE49-F238E27FC236}">
                <a16:creationId xmlns:a16="http://schemas.microsoft.com/office/drawing/2014/main" id="{99C37FE7-84C8-42A6-A32D-89B5A3ECF8B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37"/>
          <a:stretch/>
        </p:blipFill>
        <p:spPr>
          <a:xfrm>
            <a:off x="4572000" y="0"/>
            <a:ext cx="4572000" cy="4629149"/>
          </a:xfrm>
          <a:prstGeom prst="rect">
            <a:avLst/>
          </a:prstGeom>
        </p:spPr>
      </p:pic>
      <p:sp>
        <p:nvSpPr>
          <p:cNvPr id="9" name="Slide Number">
            <a:extLst>
              <a:ext uri="{FF2B5EF4-FFF2-40B4-BE49-F238E27FC236}">
                <a16:creationId xmlns:a16="http://schemas.microsoft.com/office/drawing/2014/main" id="{81ABF601-EB15-4CED-B6EB-70B35734D1EA}"/>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99C0BA0E-F5D6-4671-A7BA-7607E283E9FB}"/>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3" name="Rectangle 12">
            <a:extLst>
              <a:ext uri="{FF2B5EF4-FFF2-40B4-BE49-F238E27FC236}">
                <a16:creationId xmlns:a16="http://schemas.microsoft.com/office/drawing/2014/main" id="{2EF5CCCF-FD98-4868-B3A8-95A640983EEF}"/>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192753738"/>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_Animal Healt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2" name="Picture 8" descr="Picture 8"/>
          <p:cNvPicPr>
            <a:picLocks noChangeAspect="1"/>
          </p:cNvPicPr>
          <p:nvPr/>
        </p:nvPicPr>
        <p:blipFill>
          <a:blip r:embed="rId3">
            <a:extLst/>
          </a:blip>
          <a:stretch>
            <a:fillRect/>
          </a:stretch>
        </p:blipFill>
        <p:spPr>
          <a:xfrm>
            <a:off x="7161490" y="320260"/>
            <a:ext cx="1634986" cy="539705"/>
          </a:xfrm>
          <a:prstGeom prst="rect">
            <a:avLst/>
          </a:prstGeom>
          <a:ln w="12700">
            <a:miter lim="400000"/>
          </a:ln>
        </p:spPr>
      </p:pic>
      <p:grpSp>
        <p:nvGrpSpPr>
          <p:cNvPr id="35" name="Group 9"/>
          <p:cNvGrpSpPr/>
          <p:nvPr/>
        </p:nvGrpSpPr>
        <p:grpSpPr>
          <a:xfrm>
            <a:off x="4229099" y="1809748"/>
            <a:ext cx="4931086" cy="1943103"/>
            <a:chOff x="0" y="0"/>
            <a:chExt cx="4931084" cy="1943101"/>
          </a:xfrm>
        </p:grpSpPr>
        <p:sp>
          <p:nvSpPr>
            <p:cNvPr id="33" name="Rectangle 10"/>
            <p:cNvSpPr/>
            <p:nvPr/>
          </p:nvSpPr>
          <p:spPr>
            <a:xfrm>
              <a:off x="-1" y="0"/>
              <a:ext cx="4914901" cy="1943101"/>
            </a:xfrm>
            <a:prstGeom prst="rect">
              <a:avLst/>
            </a:prstGeom>
            <a:solidFill>
              <a:schemeClr val="accent2"/>
            </a:solidFill>
            <a:ln w="12700" cap="flat">
              <a:noFill/>
              <a:miter lim="400000"/>
            </a:ln>
            <a:effectLst/>
          </p:spPr>
          <p:txBody>
            <a:bodyPr wrap="square" lIns="45719" tIns="45719" rIns="45719" bIns="45719" numCol="1" anchor="ctr">
              <a:noAutofit/>
            </a:bodyPr>
            <a:lstStyle/>
            <a:p>
              <a:pPr defTabSz="914400">
                <a:lnSpc>
                  <a:spcPct val="150000"/>
                </a:lnSpc>
                <a:spcBef>
                  <a:spcPts val="1000"/>
                </a:spcBef>
                <a:defRPr sz="1100">
                  <a:solidFill>
                    <a:schemeClr val="accent2"/>
                  </a:solidFill>
                </a:defRPr>
              </a:pPr>
              <a:endParaRPr/>
            </a:p>
          </p:txBody>
        </p:sp>
        <p:sp>
          <p:nvSpPr>
            <p:cNvPr id="34" name="Freeform 11"/>
            <p:cNvSpPr/>
            <p:nvPr/>
          </p:nvSpPr>
          <p:spPr>
            <a:xfrm rot="10800000" flipH="1">
              <a:off x="0" y="-1"/>
              <a:ext cx="4931085" cy="762001"/>
            </a:xfrm>
            <a:custGeom>
              <a:avLst/>
              <a:gdLst/>
              <a:ahLst/>
              <a:cxnLst>
                <a:cxn ang="0">
                  <a:pos x="wd2" y="hd2"/>
                </a:cxn>
                <a:cxn ang="5400000">
                  <a:pos x="wd2" y="hd2"/>
                </a:cxn>
                <a:cxn ang="10800000">
                  <a:pos x="wd2" y="hd2"/>
                </a:cxn>
                <a:cxn ang="16200000">
                  <a:pos x="wd2" y="hd2"/>
                </a:cxn>
              </a:cxnLst>
              <a:rect l="0" t="0" r="r" b="b"/>
              <a:pathLst>
                <a:path w="21600" h="21600" extrusionOk="0">
                  <a:moveTo>
                    <a:pt x="0" y="17106"/>
                  </a:moveTo>
                  <a:lnTo>
                    <a:pt x="0" y="21600"/>
                  </a:lnTo>
                  <a:lnTo>
                    <a:pt x="21600" y="21600"/>
                  </a:lnTo>
                  <a:lnTo>
                    <a:pt x="21600" y="0"/>
                  </a:lnTo>
                  <a:lnTo>
                    <a:pt x="0" y="17106"/>
                  </a:ln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lnSpc>
                  <a:spcPct val="150000"/>
                </a:lnSpc>
                <a:spcBef>
                  <a:spcPts val="1000"/>
                </a:spcBef>
                <a:defRPr sz="1100">
                  <a:solidFill>
                    <a:schemeClr val="accent2"/>
                  </a:solidFill>
                </a:defRPr>
              </a:pPr>
              <a:endParaRPr/>
            </a:p>
          </p:txBody>
        </p:sp>
      </p:grpSp>
      <p:sp>
        <p:nvSpPr>
          <p:cNvPr id="36" name="Body Level One…"/>
          <p:cNvSpPr txBox="1">
            <a:spLocks noGrp="1"/>
          </p:cNvSpPr>
          <p:nvPr>
            <p:ph type="body" sz="quarter" idx="1"/>
          </p:nvPr>
        </p:nvSpPr>
        <p:spPr>
          <a:xfrm>
            <a:off x="4631664" y="3000025"/>
            <a:ext cx="3774679" cy="539706"/>
          </a:xfrm>
          <a:prstGeom prst="rect">
            <a:avLst/>
          </a:prstGeom>
        </p:spPr>
        <p:txBody>
          <a:bodyPr lIns="0" tIns="0" rIns="0" bIns="0">
            <a:normAutofit/>
          </a:bodyPr>
          <a:lstStyle>
            <a:lvl1pPr marL="0" indent="0">
              <a:lnSpc>
                <a:spcPct val="100000"/>
              </a:lnSpc>
              <a:buSzTx/>
              <a:buFontTx/>
              <a:buNone/>
              <a:defRPr sz="1100">
                <a:solidFill>
                  <a:srgbClr val="FFFFFF"/>
                </a:solidFill>
                <a:latin typeface="Century Gothic"/>
                <a:ea typeface="Century Gothic"/>
                <a:cs typeface="Century Gothic"/>
                <a:sym typeface="Century Gothic"/>
              </a:defRPr>
            </a:lvl1pPr>
            <a:lvl2pPr>
              <a:lnSpc>
                <a:spcPct val="100000"/>
              </a:lnSpc>
              <a:buFontTx/>
              <a:defRPr sz="1100">
                <a:solidFill>
                  <a:srgbClr val="FFFFFF"/>
                </a:solidFill>
                <a:latin typeface="Century Gothic"/>
                <a:ea typeface="Century Gothic"/>
                <a:cs typeface="Century Gothic"/>
                <a:sym typeface="Century Gothic"/>
              </a:defRPr>
            </a:lvl2pPr>
            <a:lvl3pPr>
              <a:lnSpc>
                <a:spcPct val="100000"/>
              </a:lnSpc>
              <a:buFontTx/>
              <a:defRPr sz="1100">
                <a:solidFill>
                  <a:srgbClr val="FFFFFF"/>
                </a:solidFill>
                <a:latin typeface="Century Gothic"/>
                <a:ea typeface="Century Gothic"/>
                <a:cs typeface="Century Gothic"/>
                <a:sym typeface="Century Gothic"/>
              </a:defRPr>
            </a:lvl3pPr>
            <a:lvl4pPr>
              <a:lnSpc>
                <a:spcPct val="100000"/>
              </a:lnSpc>
              <a:buFontTx/>
              <a:defRPr sz="1100">
                <a:solidFill>
                  <a:srgbClr val="FFFFFF"/>
                </a:solidFill>
                <a:latin typeface="Century Gothic"/>
                <a:ea typeface="Century Gothic"/>
                <a:cs typeface="Century Gothic"/>
                <a:sym typeface="Century Gothic"/>
              </a:defRPr>
            </a:lvl4pPr>
            <a:lvl5pPr>
              <a:lnSpc>
                <a:spcPct val="100000"/>
              </a:lnSpc>
              <a:buFontTx/>
              <a:defRPr sz="1100">
                <a:solidFill>
                  <a:srgbClr val="FFFFFF"/>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 name="Title Text"/>
          <p:cNvSpPr txBox="1">
            <a:spLocks noGrp="1"/>
          </p:cNvSpPr>
          <p:nvPr>
            <p:ph type="title"/>
          </p:nvPr>
        </p:nvSpPr>
        <p:spPr>
          <a:xfrm>
            <a:off x="4546600" y="2235200"/>
            <a:ext cx="3774679" cy="673100"/>
          </a:xfrm>
          <a:prstGeom prst="rect">
            <a:avLst/>
          </a:prstGeom>
        </p:spPr>
        <p:txBody>
          <a:bodyPr/>
          <a:lstStyle>
            <a:lvl1pPr>
              <a:lnSpc>
                <a:spcPct val="100000"/>
              </a:lnSpc>
              <a:spcBef>
                <a:spcPts val="1000"/>
              </a:spcBef>
              <a:defRPr sz="3300">
                <a:solidFill>
                  <a:srgbClr val="FFFFFF"/>
                </a:solidFill>
                <a:latin typeface="Century Gothic"/>
                <a:ea typeface="Century Gothic"/>
                <a:cs typeface="Century Gothic"/>
                <a:sym typeface="Century Gothic"/>
              </a:defRPr>
            </a:lvl1pPr>
          </a:lstStyle>
          <a:p>
            <a:r>
              <a:t>Title Text</a:t>
            </a:r>
          </a:p>
        </p:txBody>
      </p:sp>
      <p:sp>
        <p:nvSpPr>
          <p:cNvPr id="8" name="Rectangle 7">
            <a:extLst>
              <a:ext uri="{FF2B5EF4-FFF2-40B4-BE49-F238E27FC236}">
                <a16:creationId xmlns:a16="http://schemas.microsoft.com/office/drawing/2014/main" id="{CE568226-88CC-4CAE-88A3-3EDD6051DACA}"/>
              </a:ext>
            </a:extLst>
          </p:cNvPr>
          <p:cNvSpPr/>
          <p:nvPr userDrawn="1"/>
        </p:nvSpPr>
        <p:spPr>
          <a:xfrm>
            <a:off x="6280029" y="4395182"/>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162611616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Slide 7">
    <p:spTree>
      <p:nvGrpSpPr>
        <p:cNvPr id="1" name=""/>
        <p:cNvGrpSpPr/>
        <p:nvPr/>
      </p:nvGrpSpPr>
      <p:grpSpPr>
        <a:xfrm>
          <a:off x="0" y="0"/>
          <a:ext cx="0" cy="0"/>
          <a:chOff x="0" y="0"/>
          <a:chExt cx="0" cy="0"/>
        </a:xfrm>
      </p:grpSpPr>
      <p:pic>
        <p:nvPicPr>
          <p:cNvPr id="3" name="Picture 2" descr="A person sitting next to a window&#10;&#10;Description generated with very high confidence">
            <a:extLst>
              <a:ext uri="{FF2B5EF4-FFF2-40B4-BE49-F238E27FC236}">
                <a16:creationId xmlns:a16="http://schemas.microsoft.com/office/drawing/2014/main" id="{C07D49FC-13AA-4A6B-81EF-F9C126F8EE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61" r="774" b="1"/>
          <a:stretch/>
        </p:blipFill>
        <p:spPr>
          <a:xfrm>
            <a:off x="4572000" y="0"/>
            <a:ext cx="4572000" cy="4625604"/>
          </a:xfrm>
          <a:prstGeom prst="rect">
            <a:avLst/>
          </a:prstGeom>
        </p:spPr>
      </p:pic>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3">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4">
            <a:extLst/>
          </a:blip>
          <a:stretch>
            <a:fillRect/>
          </a:stretch>
        </p:blipFill>
        <p:spPr>
          <a:xfrm>
            <a:off x="342900" y="4821685"/>
            <a:ext cx="1381268" cy="129282"/>
          </a:xfrm>
          <a:prstGeom prst="rect">
            <a:avLst/>
          </a:prstGeom>
          <a:ln w="12700">
            <a:miter lim="400000"/>
          </a:ln>
        </p:spPr>
      </p:pic>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lide Number">
            <a:extLst>
              <a:ext uri="{FF2B5EF4-FFF2-40B4-BE49-F238E27FC236}">
                <a16:creationId xmlns:a16="http://schemas.microsoft.com/office/drawing/2014/main" id="{5C9B038C-3C58-4D87-95A5-0F2B8AAB80D2}"/>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BF19CA54-D313-4015-BE6E-CCC344A67178}"/>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10D7562D-236F-4257-B1EC-06DD01EFF9A8}"/>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3625704279"/>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Slide 8">
    <p:spTree>
      <p:nvGrpSpPr>
        <p:cNvPr id="1" name=""/>
        <p:cNvGrpSpPr/>
        <p:nvPr/>
      </p:nvGrpSpPr>
      <p:grpSpPr>
        <a:xfrm>
          <a:off x="0" y="0"/>
          <a:ext cx="0" cy="0"/>
          <a:chOff x="0" y="0"/>
          <a:chExt cx="0" cy="0"/>
        </a:xfrm>
      </p:grpSpPr>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icture 2" descr="A close up of a dog&#10;&#10;Description generated with high confidence">
            <a:extLst>
              <a:ext uri="{FF2B5EF4-FFF2-40B4-BE49-F238E27FC236}">
                <a16:creationId xmlns:a16="http://schemas.microsoft.com/office/drawing/2014/main" id="{39D93DC1-94CA-4A35-BFCA-0D81D50267B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632" r="1656"/>
          <a:stretch/>
        </p:blipFill>
        <p:spPr>
          <a:xfrm>
            <a:off x="4572000" y="0"/>
            <a:ext cx="4572000" cy="4629149"/>
          </a:xfrm>
          <a:prstGeom prst="rect">
            <a:avLst/>
          </a:prstGeom>
        </p:spPr>
      </p:pic>
      <p:sp>
        <p:nvSpPr>
          <p:cNvPr id="9" name="Slide Number">
            <a:extLst>
              <a:ext uri="{FF2B5EF4-FFF2-40B4-BE49-F238E27FC236}">
                <a16:creationId xmlns:a16="http://schemas.microsoft.com/office/drawing/2014/main" id="{FC34E84F-047C-4F65-8E89-0C60261AC293}"/>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736B7EC4-75CE-4F3A-8D31-2288A698A05E}"/>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3" name="Rectangle 12">
            <a:extLst>
              <a:ext uri="{FF2B5EF4-FFF2-40B4-BE49-F238E27FC236}">
                <a16:creationId xmlns:a16="http://schemas.microsoft.com/office/drawing/2014/main" id="{AAF0374F-1746-4789-99B0-DB9C36CDD9F6}"/>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4012313949"/>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Slide 9">
    <p:spTree>
      <p:nvGrpSpPr>
        <p:cNvPr id="1" name=""/>
        <p:cNvGrpSpPr/>
        <p:nvPr/>
      </p:nvGrpSpPr>
      <p:grpSpPr>
        <a:xfrm>
          <a:off x="0" y="0"/>
          <a:ext cx="0" cy="0"/>
          <a:chOff x="0" y="0"/>
          <a:chExt cx="0" cy="0"/>
        </a:xfrm>
      </p:grpSpPr>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icture 2" descr="A person in a blue shirt&#10;&#10;Description generated with very high confidence">
            <a:extLst>
              <a:ext uri="{FF2B5EF4-FFF2-40B4-BE49-F238E27FC236}">
                <a16:creationId xmlns:a16="http://schemas.microsoft.com/office/drawing/2014/main" id="{6D0AF883-54C2-4762-99DF-8B41ED07CD2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859"/>
          <a:stretch/>
        </p:blipFill>
        <p:spPr>
          <a:xfrm>
            <a:off x="4572001" y="-10228"/>
            <a:ext cx="4572000" cy="4639377"/>
          </a:xfrm>
          <a:prstGeom prst="rect">
            <a:avLst/>
          </a:prstGeom>
        </p:spPr>
      </p:pic>
      <p:sp>
        <p:nvSpPr>
          <p:cNvPr id="9" name="Slide Number">
            <a:extLst>
              <a:ext uri="{FF2B5EF4-FFF2-40B4-BE49-F238E27FC236}">
                <a16:creationId xmlns:a16="http://schemas.microsoft.com/office/drawing/2014/main" id="{314A2CD5-00D9-4EEC-8FBA-3A0B89D9D34E}"/>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438FBC65-EC5C-437A-87C4-32C40E4A86F4}"/>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3" name="Rectangle 12">
            <a:extLst>
              <a:ext uri="{FF2B5EF4-FFF2-40B4-BE49-F238E27FC236}">
                <a16:creationId xmlns:a16="http://schemas.microsoft.com/office/drawing/2014/main" id="{8063365A-D5A0-4349-94A2-324B5452F891}"/>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3922723278"/>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Slide 10">
    <p:spTree>
      <p:nvGrpSpPr>
        <p:cNvPr id="1" name=""/>
        <p:cNvGrpSpPr/>
        <p:nvPr/>
      </p:nvGrpSpPr>
      <p:grpSpPr>
        <a:xfrm>
          <a:off x="0" y="0"/>
          <a:ext cx="0" cy="0"/>
          <a:chOff x="0" y="0"/>
          <a:chExt cx="0" cy="0"/>
        </a:xfrm>
      </p:grpSpPr>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icture 2" descr="A person standing in front of a window&#10;&#10;Description generated with very high confidence">
            <a:extLst>
              <a:ext uri="{FF2B5EF4-FFF2-40B4-BE49-F238E27FC236}">
                <a16:creationId xmlns:a16="http://schemas.microsoft.com/office/drawing/2014/main" id="{355FA5E4-D0CC-461F-BE59-5DBA36F106A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685" r="2040" b="-1"/>
          <a:stretch/>
        </p:blipFill>
        <p:spPr>
          <a:xfrm>
            <a:off x="4572001" y="-1"/>
            <a:ext cx="4572000" cy="4629149"/>
          </a:xfrm>
          <a:prstGeom prst="rect">
            <a:avLst/>
          </a:prstGeom>
        </p:spPr>
      </p:pic>
      <p:sp>
        <p:nvSpPr>
          <p:cNvPr id="9" name="Slide Number">
            <a:extLst>
              <a:ext uri="{FF2B5EF4-FFF2-40B4-BE49-F238E27FC236}">
                <a16:creationId xmlns:a16="http://schemas.microsoft.com/office/drawing/2014/main" id="{3F1FBE88-6FD8-4C6B-AE97-50019A232313}"/>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3BC6459E-1E60-4AAD-9E69-74CB4383BCDC}"/>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3" name="Rectangle 12">
            <a:extLst>
              <a:ext uri="{FF2B5EF4-FFF2-40B4-BE49-F238E27FC236}">
                <a16:creationId xmlns:a16="http://schemas.microsoft.com/office/drawing/2014/main" id="{E987AE88-A0A2-4DBF-BB45-96509E0C3A53}"/>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1007728308"/>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Slide 11">
    <p:spTree>
      <p:nvGrpSpPr>
        <p:cNvPr id="1" name=""/>
        <p:cNvGrpSpPr/>
        <p:nvPr/>
      </p:nvGrpSpPr>
      <p:grpSpPr>
        <a:xfrm>
          <a:off x="0" y="0"/>
          <a:ext cx="0" cy="0"/>
          <a:chOff x="0" y="0"/>
          <a:chExt cx="0" cy="0"/>
        </a:xfrm>
      </p:grpSpPr>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icture 2" descr="A cat wearing a blue shirt&#10;&#10;Description generated with very high confidence">
            <a:extLst>
              <a:ext uri="{FF2B5EF4-FFF2-40B4-BE49-F238E27FC236}">
                <a16:creationId xmlns:a16="http://schemas.microsoft.com/office/drawing/2014/main" id="{6FB60660-9065-41D7-AA8F-1600268276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316"/>
          <a:stretch/>
        </p:blipFill>
        <p:spPr>
          <a:xfrm>
            <a:off x="4572000" y="-2794"/>
            <a:ext cx="4572000" cy="4632960"/>
          </a:xfrm>
          <a:prstGeom prst="rect">
            <a:avLst/>
          </a:prstGeom>
        </p:spPr>
      </p:pic>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3">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4">
            <a:extLst/>
          </a:blip>
          <a:stretch>
            <a:fillRect/>
          </a:stretch>
        </p:blipFill>
        <p:spPr>
          <a:xfrm>
            <a:off x="342900" y="4821685"/>
            <a:ext cx="1381268" cy="129282"/>
          </a:xfrm>
          <a:prstGeom prst="rect">
            <a:avLst/>
          </a:prstGeom>
          <a:ln w="12700">
            <a:miter lim="400000"/>
          </a:ln>
        </p:spPr>
      </p:pic>
      <p:sp>
        <p:nvSpPr>
          <p:cNvPr id="9" name="Slide Number">
            <a:extLst>
              <a:ext uri="{FF2B5EF4-FFF2-40B4-BE49-F238E27FC236}">
                <a16:creationId xmlns:a16="http://schemas.microsoft.com/office/drawing/2014/main" id="{CF7DDBE7-C76B-4982-8B39-7EA69397FF57}"/>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FF803198-EB1B-458D-965D-D1CCFE6C4697}"/>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3" name="Rectangle 12">
            <a:extLst>
              <a:ext uri="{FF2B5EF4-FFF2-40B4-BE49-F238E27FC236}">
                <a16:creationId xmlns:a16="http://schemas.microsoft.com/office/drawing/2014/main" id="{48493167-3CF5-40C0-B1C4-E8661B19A6CB}"/>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72119458"/>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Slide 12">
    <p:spTree>
      <p:nvGrpSpPr>
        <p:cNvPr id="1" name=""/>
        <p:cNvGrpSpPr/>
        <p:nvPr/>
      </p:nvGrpSpPr>
      <p:grpSpPr>
        <a:xfrm>
          <a:off x="0" y="0"/>
          <a:ext cx="0" cy="0"/>
          <a:chOff x="0" y="0"/>
          <a:chExt cx="0" cy="0"/>
        </a:xfrm>
      </p:grpSpPr>
      <p:sp>
        <p:nvSpPr>
          <p:cNvPr id="20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04"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05"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206" name="Picture Placeholder 4"/>
          <p:cNvSpPr>
            <a:spLocks noGrp="1"/>
          </p:cNvSpPr>
          <p:nvPr>
            <p:ph type="pic" idx="13"/>
          </p:nvPr>
        </p:nvSpPr>
        <p:spPr>
          <a:xfrm>
            <a:off x="4572000" y="1"/>
            <a:ext cx="4572000" cy="4629151"/>
          </a:xfrm>
          <a:prstGeom prst="rect">
            <a:avLst/>
          </a:prstGeom>
        </p:spPr>
        <p:txBody>
          <a:bodyPr lIns="91439" rIns="91439"/>
          <a:lstStyle/>
          <a:p>
            <a:endParaRPr/>
          </a:p>
        </p:txBody>
      </p:sp>
      <p:sp>
        <p:nvSpPr>
          <p:cNvPr id="207" name="Title Text"/>
          <p:cNvSpPr txBox="1">
            <a:spLocks noGrp="1"/>
          </p:cNvSpPr>
          <p:nvPr>
            <p:ph type="title"/>
          </p:nvPr>
        </p:nvSpPr>
        <p:spPr>
          <a:xfrm>
            <a:off x="292100" y="627583"/>
            <a:ext cx="3959565" cy="583829"/>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208" name="Body Level One…"/>
          <p:cNvSpPr txBox="1">
            <a:spLocks noGrp="1"/>
          </p:cNvSpPr>
          <p:nvPr>
            <p:ph type="body" sz="half" idx="1"/>
          </p:nvPr>
        </p:nvSpPr>
        <p:spPr>
          <a:xfrm>
            <a:off x="377164" y="1311920"/>
            <a:ext cx="3959565" cy="2700236"/>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lide Number">
            <a:extLst>
              <a:ext uri="{FF2B5EF4-FFF2-40B4-BE49-F238E27FC236}">
                <a16:creationId xmlns:a16="http://schemas.microsoft.com/office/drawing/2014/main" id="{303442DF-0AFA-409E-8C82-0804E8802769}"/>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3" name="Rectangle 12">
            <a:extLst>
              <a:ext uri="{FF2B5EF4-FFF2-40B4-BE49-F238E27FC236}">
                <a16:creationId xmlns:a16="http://schemas.microsoft.com/office/drawing/2014/main" id="{6CC74DCE-0000-410B-B051-01300524FE2B}"/>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2" name="Rectangle 11">
            <a:extLst>
              <a:ext uri="{FF2B5EF4-FFF2-40B4-BE49-F238E27FC236}">
                <a16:creationId xmlns:a16="http://schemas.microsoft.com/office/drawing/2014/main" id="{DD065D70-DA96-4BA2-A3D9-68707A65134D}"/>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288350650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Content Slide 13">
    <p:spTree>
      <p:nvGrpSpPr>
        <p:cNvPr id="1" name=""/>
        <p:cNvGrpSpPr/>
        <p:nvPr/>
      </p:nvGrpSpPr>
      <p:grpSpPr>
        <a:xfrm>
          <a:off x="0" y="0"/>
          <a:ext cx="0" cy="0"/>
          <a:chOff x="0" y="0"/>
          <a:chExt cx="0" cy="0"/>
        </a:xfrm>
      </p:grpSpPr>
      <p:sp>
        <p:nvSpPr>
          <p:cNvPr id="216"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17"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18"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219" name="Picture Placeholder 4"/>
          <p:cNvSpPr>
            <a:spLocks noGrp="1"/>
          </p:cNvSpPr>
          <p:nvPr>
            <p:ph type="pic" sz="quarter" idx="13"/>
          </p:nvPr>
        </p:nvSpPr>
        <p:spPr>
          <a:xfrm>
            <a:off x="342900" y="1390649"/>
            <a:ext cx="1870101" cy="1415417"/>
          </a:xfrm>
          <a:prstGeom prst="rect">
            <a:avLst/>
          </a:prstGeom>
        </p:spPr>
        <p:txBody>
          <a:bodyPr lIns="91439" rIns="91439"/>
          <a:lstStyle/>
          <a:p>
            <a:endParaRPr/>
          </a:p>
        </p:txBody>
      </p:sp>
      <p:sp>
        <p:nvSpPr>
          <p:cNvPr id="220" name="Picture Placeholder 4"/>
          <p:cNvSpPr>
            <a:spLocks noGrp="1"/>
          </p:cNvSpPr>
          <p:nvPr>
            <p:ph type="pic" sz="quarter" idx="14"/>
          </p:nvPr>
        </p:nvSpPr>
        <p:spPr>
          <a:xfrm>
            <a:off x="2352151" y="1390649"/>
            <a:ext cx="1870101" cy="1415417"/>
          </a:xfrm>
          <a:prstGeom prst="rect">
            <a:avLst/>
          </a:prstGeom>
        </p:spPr>
        <p:txBody>
          <a:bodyPr lIns="91439" rIns="91439"/>
          <a:lstStyle/>
          <a:p>
            <a:endParaRPr/>
          </a:p>
        </p:txBody>
      </p:sp>
      <p:sp>
        <p:nvSpPr>
          <p:cNvPr id="221" name="Picture Placeholder 4"/>
          <p:cNvSpPr>
            <a:spLocks noGrp="1"/>
          </p:cNvSpPr>
          <p:nvPr>
            <p:ph type="pic" sz="quarter" idx="15"/>
          </p:nvPr>
        </p:nvSpPr>
        <p:spPr>
          <a:xfrm>
            <a:off x="342900" y="2962274"/>
            <a:ext cx="1870101" cy="1415417"/>
          </a:xfrm>
          <a:prstGeom prst="rect">
            <a:avLst/>
          </a:prstGeom>
        </p:spPr>
        <p:txBody>
          <a:bodyPr lIns="91439" rIns="91439"/>
          <a:lstStyle/>
          <a:p>
            <a:endParaRPr/>
          </a:p>
        </p:txBody>
      </p:sp>
      <p:sp>
        <p:nvSpPr>
          <p:cNvPr id="222" name="Picture Placeholder 4"/>
          <p:cNvSpPr>
            <a:spLocks noGrp="1"/>
          </p:cNvSpPr>
          <p:nvPr>
            <p:ph type="pic" sz="quarter" idx="16"/>
          </p:nvPr>
        </p:nvSpPr>
        <p:spPr>
          <a:xfrm>
            <a:off x="2352151" y="2962274"/>
            <a:ext cx="1870101" cy="1415417"/>
          </a:xfrm>
          <a:prstGeom prst="rect">
            <a:avLst/>
          </a:prstGeom>
        </p:spPr>
        <p:txBody>
          <a:bodyPr lIns="91439" rIns="91439"/>
          <a:lstStyle/>
          <a:p>
            <a:endParaRPr/>
          </a:p>
        </p:txBody>
      </p:sp>
      <p:sp>
        <p:nvSpPr>
          <p:cNvPr id="223" name="Body Level One…"/>
          <p:cNvSpPr txBox="1">
            <a:spLocks noGrp="1"/>
          </p:cNvSpPr>
          <p:nvPr>
            <p:ph type="body" sz="half" idx="1"/>
          </p:nvPr>
        </p:nvSpPr>
        <p:spPr>
          <a:xfrm>
            <a:off x="4648200" y="1400820"/>
            <a:ext cx="4268014" cy="2693498"/>
          </a:xfrm>
          <a:prstGeom prst="rect">
            <a:avLst/>
          </a:prstGeom>
        </p:spPr>
        <p:txBody>
          <a:bodyPr lIns="0" tIns="0" rIns="0" bIns="0">
            <a:normAutofit/>
          </a:bodyPr>
          <a:lstStyle>
            <a:lvl1pPr marL="0" indent="0">
              <a:lnSpc>
                <a:spcPct val="150000"/>
              </a:lnSpc>
              <a:buSzTx/>
              <a:buFontTx/>
              <a:buNone/>
              <a:defRPr sz="1100">
                <a:solidFill>
                  <a:schemeClr val="accent2"/>
                </a:solidFill>
                <a:latin typeface="Century Gothic"/>
                <a:ea typeface="Century Gothic"/>
                <a:cs typeface="Century Gothic"/>
                <a:sym typeface="Century Gothic"/>
              </a:defRPr>
            </a:lvl1pPr>
            <a:lvl2pPr marL="561975" indent="-104775">
              <a:lnSpc>
                <a:spcPct val="150000"/>
              </a:lnSpc>
              <a:buSzPct val="100000"/>
              <a:buFont typeface="Courier New" panose="02070309020205020404" pitchFamily="49" charset="0"/>
              <a:buChar char="o"/>
              <a:defRPr sz="1100">
                <a:solidFill>
                  <a:schemeClr val="accent2"/>
                </a:solidFill>
                <a:latin typeface="Century Gothic"/>
                <a:ea typeface="Century Gothic"/>
                <a:cs typeface="Century Gothic"/>
                <a:sym typeface="Century Gothic"/>
              </a:defRPr>
            </a:lvl2pPr>
            <a:lvl3pPr marL="1040130" indent="-125730">
              <a:lnSpc>
                <a:spcPct val="150000"/>
              </a:lnSpc>
              <a:buSzPct val="100000"/>
              <a:buFont typeface="Courier New" panose="02070309020205020404" pitchFamily="49" charset="0"/>
              <a:buChar char="o"/>
              <a:defRPr sz="1100">
                <a:solidFill>
                  <a:schemeClr val="accent2"/>
                </a:solidFill>
                <a:latin typeface="Century Gothic"/>
                <a:ea typeface="Century Gothic"/>
                <a:cs typeface="Century Gothic"/>
                <a:sym typeface="Century Gothic"/>
              </a:defRPr>
            </a:lvl3pPr>
            <a:lvl4pPr marL="1511300" indent="-139700">
              <a:lnSpc>
                <a:spcPct val="150000"/>
              </a:lnSpc>
              <a:buSzPct val="100000"/>
              <a:buFont typeface="Courier New" panose="02070309020205020404" pitchFamily="49" charset="0"/>
              <a:buChar char="o"/>
              <a:defRPr sz="1100">
                <a:solidFill>
                  <a:schemeClr val="accent2"/>
                </a:solidFill>
                <a:latin typeface="Century Gothic"/>
                <a:ea typeface="Century Gothic"/>
                <a:cs typeface="Century Gothic"/>
                <a:sym typeface="Century Gothic"/>
              </a:defRPr>
            </a:lvl4pPr>
            <a:lvl5pPr marL="1968500" indent="-139700">
              <a:lnSpc>
                <a:spcPct val="150000"/>
              </a:lnSpc>
              <a:buSzPct val="100000"/>
              <a:buFont typeface="Courier New" panose="02070309020205020404" pitchFamily="49" charset="0"/>
              <a:buChar char="o"/>
              <a:defRPr sz="1100">
                <a:solidFill>
                  <a:schemeClr val="accent2"/>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24" name="Title Text"/>
          <p:cNvSpPr txBox="1">
            <a:spLocks noGrp="1"/>
          </p:cNvSpPr>
          <p:nvPr>
            <p:ph type="title"/>
          </p:nvPr>
        </p:nvSpPr>
        <p:spPr>
          <a:xfrm>
            <a:off x="342900" y="218678"/>
            <a:ext cx="4268015" cy="857251"/>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13" name="Slide Number">
            <a:extLst>
              <a:ext uri="{FF2B5EF4-FFF2-40B4-BE49-F238E27FC236}">
                <a16:creationId xmlns:a16="http://schemas.microsoft.com/office/drawing/2014/main" id="{AF9D0E1B-703E-462E-827F-511AFA0D93BB}"/>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6" name="Rectangle 15">
            <a:extLst>
              <a:ext uri="{FF2B5EF4-FFF2-40B4-BE49-F238E27FC236}">
                <a16:creationId xmlns:a16="http://schemas.microsoft.com/office/drawing/2014/main" id="{8D0A904A-A747-46FD-8B1E-B9EB6DBB6D8A}"/>
              </a:ext>
            </a:extLst>
          </p:cNvPr>
          <p:cNvSpPr/>
          <p:nvPr userDrawn="1"/>
        </p:nvSpPr>
        <p:spPr>
          <a:xfrm>
            <a:off x="6917332" y="179171"/>
            <a:ext cx="2226668" cy="52321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50000"/>
              </a:lnSpc>
              <a:spcBef>
                <a:spcPts val="1000"/>
              </a:spcBef>
              <a:spcAft>
                <a:spcPts val="0"/>
              </a:spcAft>
              <a:buClrTx/>
              <a:buSzTx/>
              <a:buFontTx/>
              <a:buNone/>
              <a:tabLst/>
            </a:pPr>
            <a:endParaRPr kumimoji="0" lang="en-US" sz="1100" b="0" i="0" u="none" strike="noStrike" cap="none" spc="0" normalizeH="0" baseline="0">
              <a:ln>
                <a:noFill/>
              </a:ln>
              <a:solidFill>
                <a:schemeClr val="accent2"/>
              </a:solidFill>
              <a:effectLst/>
              <a:uFillTx/>
              <a:latin typeface="Century Gothic"/>
              <a:ea typeface="Century Gothic"/>
              <a:cs typeface="Century Gothic"/>
              <a:sym typeface="Century Gothic"/>
            </a:endParaRPr>
          </a:p>
        </p:txBody>
      </p:sp>
      <p:sp>
        <p:nvSpPr>
          <p:cNvPr id="15" name="Rectangle 14">
            <a:extLst>
              <a:ext uri="{FF2B5EF4-FFF2-40B4-BE49-F238E27FC236}">
                <a16:creationId xmlns:a16="http://schemas.microsoft.com/office/drawing/2014/main" id="{B657EA32-2312-4AE3-B778-D7EADE14CDDA}"/>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195583462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Slide 1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DBD0F6-5C3A-4985-9FBE-815AB0C870DB}"/>
              </a:ext>
            </a:extLst>
          </p:cNvPr>
          <p:cNvSpPr>
            <a:spLocks noGrp="1"/>
          </p:cNvSpPr>
          <p:nvPr>
            <p:ph type="pic" sz="quarter" idx="10"/>
          </p:nvPr>
        </p:nvSpPr>
        <p:spPr>
          <a:xfrm>
            <a:off x="0" y="0"/>
            <a:ext cx="9144000" cy="5143500"/>
          </a:xfrm>
        </p:spPr>
        <p:txBody>
          <a:bodyPr/>
          <a:lstStyle/>
          <a:p>
            <a:endParaRPr lang="en-US"/>
          </a:p>
        </p:txBody>
      </p:sp>
    </p:spTree>
    <p:extLst>
      <p:ext uri="{BB962C8B-B14F-4D97-AF65-F5344CB8AC3E}">
        <p14:creationId xmlns:p14="http://schemas.microsoft.com/office/powerpoint/2010/main" val="353317223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1_Closing Slide 2">
    <p:spTree>
      <p:nvGrpSpPr>
        <p:cNvPr id="1" name=""/>
        <p:cNvGrpSpPr/>
        <p:nvPr/>
      </p:nvGrpSpPr>
      <p:grpSpPr>
        <a:xfrm>
          <a:off x="0" y="0"/>
          <a:ext cx="0" cy="0"/>
          <a:chOff x="0" y="0"/>
          <a:chExt cx="0" cy="0"/>
        </a:xfrm>
      </p:grpSpPr>
      <p:sp>
        <p:nvSpPr>
          <p:cNvPr id="239"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40"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41"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pic>
        <p:nvPicPr>
          <p:cNvPr id="242" name="Picture 4" descr="Picture 4"/>
          <p:cNvPicPr>
            <a:picLocks noChangeAspect="1"/>
          </p:cNvPicPr>
          <p:nvPr/>
        </p:nvPicPr>
        <p:blipFill>
          <a:blip r:embed="rId3">
            <a:extLst/>
          </a:blip>
          <a:stretch>
            <a:fillRect/>
          </a:stretch>
        </p:blipFill>
        <p:spPr>
          <a:xfrm>
            <a:off x="2735275" y="3071771"/>
            <a:ext cx="3673452" cy="343822"/>
          </a:xfrm>
          <a:prstGeom prst="rect">
            <a:avLst/>
          </a:prstGeom>
          <a:ln w="12700">
            <a:miter lim="400000"/>
          </a:ln>
        </p:spPr>
      </p:pic>
      <p:sp>
        <p:nvSpPr>
          <p:cNvPr id="243" name="Freeform 1"/>
          <p:cNvSpPr/>
          <p:nvPr/>
        </p:nvSpPr>
        <p:spPr>
          <a:xfrm>
            <a:off x="2952155" y="1729149"/>
            <a:ext cx="1116773" cy="1170896"/>
          </a:xfrm>
          <a:custGeom>
            <a:avLst/>
            <a:gdLst/>
            <a:ahLst/>
            <a:cxnLst>
              <a:cxn ang="0">
                <a:pos x="wd2" y="hd2"/>
              </a:cxn>
              <a:cxn ang="5400000">
                <a:pos x="wd2" y="hd2"/>
              </a:cxn>
              <a:cxn ang="10800000">
                <a:pos x="wd2" y="hd2"/>
              </a:cxn>
              <a:cxn ang="16200000">
                <a:pos x="wd2" y="hd2"/>
              </a:cxn>
            </a:cxnLst>
            <a:rect l="0" t="0" r="r" b="b"/>
            <a:pathLst>
              <a:path w="20936" h="20891" extrusionOk="0">
                <a:moveTo>
                  <a:pt x="12000" y="103"/>
                </a:moveTo>
                <a:cubicBezTo>
                  <a:pt x="10550" y="717"/>
                  <a:pt x="6727" y="4795"/>
                  <a:pt x="5105" y="6359"/>
                </a:cubicBezTo>
                <a:cubicBezTo>
                  <a:pt x="3483" y="7924"/>
                  <a:pt x="3107" y="8435"/>
                  <a:pt x="2269" y="9488"/>
                </a:cubicBezTo>
                <a:cubicBezTo>
                  <a:pt x="1431" y="10540"/>
                  <a:pt x="325" y="11430"/>
                  <a:pt x="78" y="12677"/>
                </a:cubicBezTo>
                <a:cubicBezTo>
                  <a:pt x="-169" y="13924"/>
                  <a:pt x="196" y="15662"/>
                  <a:pt x="787" y="16970"/>
                </a:cubicBezTo>
                <a:cubicBezTo>
                  <a:pt x="1378" y="18279"/>
                  <a:pt x="1904" y="19966"/>
                  <a:pt x="3623" y="20528"/>
                </a:cubicBezTo>
                <a:cubicBezTo>
                  <a:pt x="5341" y="21090"/>
                  <a:pt x="9165" y="20978"/>
                  <a:pt x="11098" y="20344"/>
                </a:cubicBezTo>
                <a:cubicBezTo>
                  <a:pt x="13032" y="19710"/>
                  <a:pt x="13612" y="18217"/>
                  <a:pt x="15223" y="16725"/>
                </a:cubicBezTo>
                <a:cubicBezTo>
                  <a:pt x="16834" y="15233"/>
                  <a:pt x="20099" y="12616"/>
                  <a:pt x="20765" y="11389"/>
                </a:cubicBezTo>
                <a:cubicBezTo>
                  <a:pt x="21431" y="10162"/>
                  <a:pt x="19992" y="10316"/>
                  <a:pt x="19218" y="9365"/>
                </a:cubicBezTo>
                <a:cubicBezTo>
                  <a:pt x="18445" y="8414"/>
                  <a:pt x="17027" y="6799"/>
                  <a:pt x="16125" y="5685"/>
                </a:cubicBezTo>
                <a:cubicBezTo>
                  <a:pt x="15223" y="4571"/>
                  <a:pt x="14492" y="3599"/>
                  <a:pt x="13805" y="2679"/>
                </a:cubicBezTo>
                <a:cubicBezTo>
                  <a:pt x="13118" y="1759"/>
                  <a:pt x="13450" y="-510"/>
                  <a:pt x="12000" y="103"/>
                </a:cubicBezTo>
                <a:close/>
              </a:path>
            </a:pathLst>
          </a:custGeom>
          <a:blipFill>
            <a:blip r:embed="rId4"/>
            <a:stretch>
              <a:fillRect/>
            </a:stretch>
          </a:blip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sp>
        <p:nvSpPr>
          <p:cNvPr id="244" name="Freeform 3"/>
          <p:cNvSpPr/>
          <p:nvPr/>
        </p:nvSpPr>
        <p:spPr>
          <a:xfrm>
            <a:off x="3664362" y="1455796"/>
            <a:ext cx="904719" cy="867426"/>
          </a:xfrm>
          <a:custGeom>
            <a:avLst/>
            <a:gdLst/>
            <a:ahLst/>
            <a:cxnLst>
              <a:cxn ang="0">
                <a:pos x="wd2" y="hd2"/>
              </a:cxn>
              <a:cxn ang="5400000">
                <a:pos x="wd2" y="hd2"/>
              </a:cxn>
              <a:cxn ang="10800000">
                <a:pos x="wd2" y="hd2"/>
              </a:cxn>
              <a:cxn ang="16200000">
                <a:pos x="wd2" y="hd2"/>
              </a:cxn>
            </a:cxnLst>
            <a:rect l="0" t="0" r="r" b="b"/>
            <a:pathLst>
              <a:path w="21199" h="21085" extrusionOk="0">
                <a:moveTo>
                  <a:pt x="6124" y="185"/>
                </a:moveTo>
                <a:cubicBezTo>
                  <a:pt x="7722" y="60"/>
                  <a:pt x="11024" y="-372"/>
                  <a:pt x="13132" y="770"/>
                </a:cubicBezTo>
                <a:cubicBezTo>
                  <a:pt x="15239" y="1912"/>
                  <a:pt x="17427" y="5630"/>
                  <a:pt x="18770" y="7037"/>
                </a:cubicBezTo>
                <a:cubicBezTo>
                  <a:pt x="20112" y="8443"/>
                  <a:pt x="21334" y="8165"/>
                  <a:pt x="21186" y="9209"/>
                </a:cubicBezTo>
                <a:cubicBezTo>
                  <a:pt x="21039" y="10254"/>
                  <a:pt x="19092" y="11967"/>
                  <a:pt x="17884" y="13304"/>
                </a:cubicBezTo>
                <a:cubicBezTo>
                  <a:pt x="16676" y="14641"/>
                  <a:pt x="15212" y="15936"/>
                  <a:pt x="13937" y="17231"/>
                </a:cubicBezTo>
                <a:cubicBezTo>
                  <a:pt x="12662" y="18526"/>
                  <a:pt x="11628" y="20922"/>
                  <a:pt x="10232" y="21075"/>
                </a:cubicBezTo>
                <a:cubicBezTo>
                  <a:pt x="8836" y="21228"/>
                  <a:pt x="7023" y="19682"/>
                  <a:pt x="5560" y="18150"/>
                </a:cubicBezTo>
                <a:cubicBezTo>
                  <a:pt x="4097" y="16618"/>
                  <a:pt x="2365" y="13944"/>
                  <a:pt x="1452" y="11883"/>
                </a:cubicBezTo>
                <a:cubicBezTo>
                  <a:pt x="539" y="9822"/>
                  <a:pt x="-266" y="7510"/>
                  <a:pt x="83" y="5784"/>
                </a:cubicBezTo>
                <a:cubicBezTo>
                  <a:pt x="432" y="4057"/>
                  <a:pt x="2513" y="2441"/>
                  <a:pt x="3547" y="1522"/>
                </a:cubicBezTo>
                <a:cubicBezTo>
                  <a:pt x="4580" y="603"/>
                  <a:pt x="4527" y="310"/>
                  <a:pt x="6124" y="185"/>
                </a:cubicBezTo>
                <a:close/>
              </a:path>
            </a:pathLst>
          </a:custGeom>
          <a:blipFill>
            <a:blip r:embed="rId5"/>
            <a:stretch>
              <a:fillRect/>
            </a:stretch>
          </a:blip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sp>
        <p:nvSpPr>
          <p:cNvPr id="245" name="Freeform 7"/>
          <p:cNvSpPr/>
          <p:nvPr/>
        </p:nvSpPr>
        <p:spPr>
          <a:xfrm>
            <a:off x="4103194" y="1442578"/>
            <a:ext cx="1372465" cy="1364580"/>
          </a:xfrm>
          <a:custGeom>
            <a:avLst/>
            <a:gdLst/>
            <a:ahLst/>
            <a:cxnLst>
              <a:cxn ang="0">
                <a:pos x="wd2" y="hd2"/>
              </a:cxn>
              <a:cxn ang="5400000">
                <a:pos x="wd2" y="hd2"/>
              </a:cxn>
              <a:cxn ang="10800000">
                <a:pos x="wd2" y="hd2"/>
              </a:cxn>
              <a:cxn ang="16200000">
                <a:pos x="wd2" y="hd2"/>
              </a:cxn>
            </a:cxnLst>
            <a:rect l="0" t="0" r="r" b="b"/>
            <a:pathLst>
              <a:path w="21137" h="21189" extrusionOk="0">
                <a:moveTo>
                  <a:pt x="8226" y="5447"/>
                </a:moveTo>
                <a:cubicBezTo>
                  <a:pt x="9487" y="4201"/>
                  <a:pt x="11367" y="2298"/>
                  <a:pt x="12514" y="1390"/>
                </a:cubicBezTo>
                <a:cubicBezTo>
                  <a:pt x="13661" y="483"/>
                  <a:pt x="14058" y="47"/>
                  <a:pt x="15108" y="2"/>
                </a:cubicBezTo>
                <a:cubicBezTo>
                  <a:pt x="16158" y="-42"/>
                  <a:pt x="17843" y="429"/>
                  <a:pt x="18814" y="1123"/>
                </a:cubicBezTo>
                <a:cubicBezTo>
                  <a:pt x="19784" y="1817"/>
                  <a:pt x="20605" y="3134"/>
                  <a:pt x="20932" y="4166"/>
                </a:cubicBezTo>
                <a:cubicBezTo>
                  <a:pt x="21258" y="5198"/>
                  <a:pt x="21187" y="6203"/>
                  <a:pt x="20773" y="7315"/>
                </a:cubicBezTo>
                <a:cubicBezTo>
                  <a:pt x="20358" y="8427"/>
                  <a:pt x="19732" y="9450"/>
                  <a:pt x="18443" y="10838"/>
                </a:cubicBezTo>
                <a:cubicBezTo>
                  <a:pt x="17155" y="12226"/>
                  <a:pt x="14861" y="13925"/>
                  <a:pt x="13043" y="15642"/>
                </a:cubicBezTo>
                <a:cubicBezTo>
                  <a:pt x="11226" y="17359"/>
                  <a:pt x="9196" y="20722"/>
                  <a:pt x="7537" y="21140"/>
                </a:cubicBezTo>
                <a:cubicBezTo>
                  <a:pt x="5879" y="21558"/>
                  <a:pt x="4255" y="19147"/>
                  <a:pt x="3090" y="18151"/>
                </a:cubicBezTo>
                <a:cubicBezTo>
                  <a:pt x="1926" y="17154"/>
                  <a:pt x="999" y="16122"/>
                  <a:pt x="549" y="15162"/>
                </a:cubicBezTo>
                <a:cubicBezTo>
                  <a:pt x="99" y="14201"/>
                  <a:pt x="-342" y="13436"/>
                  <a:pt x="390" y="12386"/>
                </a:cubicBezTo>
                <a:cubicBezTo>
                  <a:pt x="1123" y="11336"/>
                  <a:pt x="3655" y="10002"/>
                  <a:pt x="4943" y="8863"/>
                </a:cubicBezTo>
                <a:cubicBezTo>
                  <a:pt x="6232" y="7724"/>
                  <a:pt x="6964" y="6692"/>
                  <a:pt x="8226" y="5447"/>
                </a:cubicBezTo>
                <a:close/>
              </a:path>
            </a:pathLst>
          </a:custGeom>
          <a:blipFill>
            <a:blip r:embed="rId6"/>
            <a:stretch>
              <a:fillRect/>
            </a:stretch>
          </a:blip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sp>
        <p:nvSpPr>
          <p:cNvPr id="246" name="Freeform 8"/>
          <p:cNvSpPr/>
          <p:nvPr/>
        </p:nvSpPr>
        <p:spPr>
          <a:xfrm>
            <a:off x="5111700" y="1750126"/>
            <a:ext cx="1070243" cy="1154925"/>
          </a:xfrm>
          <a:custGeom>
            <a:avLst/>
            <a:gdLst/>
            <a:ahLst/>
            <a:cxnLst>
              <a:cxn ang="0">
                <a:pos x="wd2" y="hd2"/>
              </a:cxn>
              <a:cxn ang="5400000">
                <a:pos x="wd2" y="hd2"/>
              </a:cxn>
              <a:cxn ang="10800000">
                <a:pos x="wd2" y="hd2"/>
              </a:cxn>
              <a:cxn ang="16200000">
                <a:pos x="wd2" y="hd2"/>
              </a:cxn>
            </a:cxnLst>
            <a:rect l="0" t="0" r="r" b="b"/>
            <a:pathLst>
              <a:path w="21203" h="20833" extrusionOk="0">
                <a:moveTo>
                  <a:pt x="9058" y="284"/>
                </a:moveTo>
                <a:cubicBezTo>
                  <a:pt x="10420" y="1101"/>
                  <a:pt x="14098" y="4584"/>
                  <a:pt x="16073" y="6423"/>
                </a:cubicBezTo>
                <a:cubicBezTo>
                  <a:pt x="18048" y="8263"/>
                  <a:pt x="20227" y="9524"/>
                  <a:pt x="20908" y="11322"/>
                </a:cubicBezTo>
                <a:cubicBezTo>
                  <a:pt x="21589" y="13120"/>
                  <a:pt x="20987" y="15663"/>
                  <a:pt x="20159" y="17213"/>
                </a:cubicBezTo>
                <a:cubicBezTo>
                  <a:pt x="19330" y="18763"/>
                  <a:pt x="17639" y="20179"/>
                  <a:pt x="15936" y="20624"/>
                </a:cubicBezTo>
                <a:cubicBezTo>
                  <a:pt x="14234" y="21068"/>
                  <a:pt x="11975" y="20799"/>
                  <a:pt x="9943" y="19879"/>
                </a:cubicBezTo>
                <a:cubicBezTo>
                  <a:pt x="7912" y="18960"/>
                  <a:pt x="5403" y="16665"/>
                  <a:pt x="3746" y="15105"/>
                </a:cubicBezTo>
                <a:cubicBezTo>
                  <a:pt x="2089" y="13544"/>
                  <a:pt x="12" y="11994"/>
                  <a:pt x="0" y="10516"/>
                </a:cubicBezTo>
                <a:cubicBezTo>
                  <a:pt x="-11" y="9038"/>
                  <a:pt x="2361" y="7736"/>
                  <a:pt x="3678" y="6237"/>
                </a:cubicBezTo>
                <a:cubicBezTo>
                  <a:pt x="4995" y="4739"/>
                  <a:pt x="7015" y="2475"/>
                  <a:pt x="7900" y="1525"/>
                </a:cubicBezTo>
                <a:cubicBezTo>
                  <a:pt x="8786" y="574"/>
                  <a:pt x="7696" y="-532"/>
                  <a:pt x="9058" y="284"/>
                </a:cubicBezTo>
                <a:close/>
              </a:path>
            </a:pathLst>
          </a:custGeom>
          <a:blipFill>
            <a:blip r:embed="rId7"/>
            <a:stretch>
              <a:fillRect/>
            </a:stretch>
          </a:blip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47" name="Picture 5" descr="Picture 5"/>
          <p:cNvPicPr>
            <a:picLocks noChangeAspect="1"/>
          </p:cNvPicPr>
          <p:nvPr/>
        </p:nvPicPr>
        <p:blipFill>
          <a:blip r:embed="rId8">
            <a:extLst/>
          </a:blip>
          <a:stretch>
            <a:fillRect/>
          </a:stretch>
        </p:blipFill>
        <p:spPr>
          <a:xfrm>
            <a:off x="2885100" y="1359607"/>
            <a:ext cx="3373800" cy="1623484"/>
          </a:xfrm>
          <a:prstGeom prst="rect">
            <a:avLst/>
          </a:prstGeom>
          <a:ln w="12700">
            <a:miter lim="400000"/>
          </a:ln>
        </p:spPr>
      </p:pic>
    </p:spTree>
    <p:extLst>
      <p:ext uri="{BB962C8B-B14F-4D97-AF65-F5344CB8AC3E}">
        <p14:creationId xmlns:p14="http://schemas.microsoft.com/office/powerpoint/2010/main" val="195496448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reserve="1">
  <p:cSld name="1_Closing Slide 3">
    <p:spTree>
      <p:nvGrpSpPr>
        <p:cNvPr id="1" name=""/>
        <p:cNvGrpSpPr/>
        <p:nvPr/>
      </p:nvGrpSpPr>
      <p:grpSpPr>
        <a:xfrm>
          <a:off x="0" y="0"/>
          <a:ext cx="0" cy="0"/>
          <a:chOff x="0" y="0"/>
          <a:chExt cx="0" cy="0"/>
        </a:xfrm>
      </p:grpSpPr>
      <p:sp>
        <p:nvSpPr>
          <p:cNvPr id="255"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56"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57"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pic>
        <p:nvPicPr>
          <p:cNvPr id="258" name="image8.jpeg" descr="image8.jpeg"/>
          <p:cNvPicPr>
            <a:picLocks noChangeAspect="1"/>
          </p:cNvPicPr>
          <p:nvPr/>
        </p:nvPicPr>
        <p:blipFill>
          <a:blip r:embed="rId4">
            <a:extLst/>
          </a:blip>
          <a:srcRect t="20739" b="37445"/>
          <a:stretch>
            <a:fillRect/>
          </a:stretch>
        </p:blipFill>
        <p:spPr>
          <a:xfrm>
            <a:off x="2356579" y="1410080"/>
            <a:ext cx="4430842" cy="1523479"/>
          </a:xfrm>
          <a:prstGeom prst="rect">
            <a:avLst/>
          </a:prstGeom>
          <a:ln w="12700">
            <a:miter lim="400000"/>
          </a:ln>
        </p:spPr>
      </p:pic>
      <p:pic>
        <p:nvPicPr>
          <p:cNvPr id="259" name="Picture 4" descr="Picture 4"/>
          <p:cNvPicPr>
            <a:picLocks noChangeAspect="1"/>
          </p:cNvPicPr>
          <p:nvPr/>
        </p:nvPicPr>
        <p:blipFill>
          <a:blip r:embed="rId3">
            <a:extLst/>
          </a:blip>
          <a:stretch>
            <a:fillRect/>
          </a:stretch>
        </p:blipFill>
        <p:spPr>
          <a:xfrm>
            <a:off x="2735275" y="3071771"/>
            <a:ext cx="3673452" cy="343822"/>
          </a:xfrm>
          <a:prstGeom prst="rect">
            <a:avLst/>
          </a:prstGeom>
          <a:ln w="12700">
            <a:miter lim="400000"/>
          </a:ln>
        </p:spPr>
      </p:pic>
    </p:spTree>
    <p:extLst>
      <p:ext uri="{BB962C8B-B14F-4D97-AF65-F5344CB8AC3E}">
        <p14:creationId xmlns:p14="http://schemas.microsoft.com/office/powerpoint/2010/main" val="14319438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_Den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6" name="Picture 8" descr="Picture 8"/>
          <p:cNvPicPr>
            <a:picLocks noChangeAspect="1"/>
          </p:cNvPicPr>
          <p:nvPr/>
        </p:nvPicPr>
        <p:blipFill>
          <a:blip r:embed="rId3">
            <a:extLst/>
          </a:blip>
          <a:stretch>
            <a:fillRect/>
          </a:stretch>
        </p:blipFill>
        <p:spPr>
          <a:xfrm>
            <a:off x="7161490" y="320260"/>
            <a:ext cx="1634986" cy="539705"/>
          </a:xfrm>
          <a:prstGeom prst="rect">
            <a:avLst/>
          </a:prstGeom>
          <a:ln w="12700">
            <a:miter lim="400000"/>
          </a:ln>
        </p:spPr>
      </p:pic>
      <p:grpSp>
        <p:nvGrpSpPr>
          <p:cNvPr id="49" name="Group 9"/>
          <p:cNvGrpSpPr/>
          <p:nvPr/>
        </p:nvGrpSpPr>
        <p:grpSpPr>
          <a:xfrm>
            <a:off x="4229099" y="1809748"/>
            <a:ext cx="4931086" cy="1943103"/>
            <a:chOff x="0" y="0"/>
            <a:chExt cx="4931084" cy="1943101"/>
          </a:xfrm>
        </p:grpSpPr>
        <p:sp>
          <p:nvSpPr>
            <p:cNvPr id="47" name="Rectangle 10"/>
            <p:cNvSpPr/>
            <p:nvPr/>
          </p:nvSpPr>
          <p:spPr>
            <a:xfrm>
              <a:off x="-1" y="0"/>
              <a:ext cx="4914901" cy="1943101"/>
            </a:xfrm>
            <a:prstGeom prst="rect">
              <a:avLst/>
            </a:prstGeom>
            <a:solidFill>
              <a:schemeClr val="accent2"/>
            </a:solidFill>
            <a:ln w="12700" cap="flat">
              <a:noFill/>
              <a:miter lim="400000"/>
            </a:ln>
            <a:effectLst/>
          </p:spPr>
          <p:txBody>
            <a:bodyPr wrap="square" lIns="45719" tIns="45719" rIns="45719" bIns="45719" numCol="1" anchor="ctr">
              <a:noAutofit/>
            </a:bodyPr>
            <a:lstStyle/>
            <a:p>
              <a:pPr defTabSz="914400">
                <a:lnSpc>
                  <a:spcPct val="150000"/>
                </a:lnSpc>
                <a:spcBef>
                  <a:spcPts val="1000"/>
                </a:spcBef>
                <a:defRPr sz="1100">
                  <a:solidFill>
                    <a:schemeClr val="accent2"/>
                  </a:solidFill>
                </a:defRPr>
              </a:pPr>
              <a:endParaRPr/>
            </a:p>
          </p:txBody>
        </p:sp>
        <p:sp>
          <p:nvSpPr>
            <p:cNvPr id="48" name="Freeform 11"/>
            <p:cNvSpPr/>
            <p:nvPr/>
          </p:nvSpPr>
          <p:spPr>
            <a:xfrm rot="10800000" flipH="1">
              <a:off x="0" y="-1"/>
              <a:ext cx="4931085" cy="762001"/>
            </a:xfrm>
            <a:custGeom>
              <a:avLst/>
              <a:gdLst/>
              <a:ahLst/>
              <a:cxnLst>
                <a:cxn ang="0">
                  <a:pos x="wd2" y="hd2"/>
                </a:cxn>
                <a:cxn ang="5400000">
                  <a:pos x="wd2" y="hd2"/>
                </a:cxn>
                <a:cxn ang="10800000">
                  <a:pos x="wd2" y="hd2"/>
                </a:cxn>
                <a:cxn ang="16200000">
                  <a:pos x="wd2" y="hd2"/>
                </a:cxn>
              </a:cxnLst>
              <a:rect l="0" t="0" r="r" b="b"/>
              <a:pathLst>
                <a:path w="21600" h="21600" extrusionOk="0">
                  <a:moveTo>
                    <a:pt x="0" y="17106"/>
                  </a:moveTo>
                  <a:lnTo>
                    <a:pt x="0" y="21600"/>
                  </a:lnTo>
                  <a:lnTo>
                    <a:pt x="21600" y="21600"/>
                  </a:lnTo>
                  <a:lnTo>
                    <a:pt x="21600" y="0"/>
                  </a:lnTo>
                  <a:lnTo>
                    <a:pt x="0" y="17106"/>
                  </a:ln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lnSpc>
                  <a:spcPct val="150000"/>
                </a:lnSpc>
                <a:spcBef>
                  <a:spcPts val="1000"/>
                </a:spcBef>
                <a:defRPr sz="1100">
                  <a:solidFill>
                    <a:schemeClr val="accent2"/>
                  </a:solidFill>
                </a:defRPr>
              </a:pPr>
              <a:endParaRPr/>
            </a:p>
          </p:txBody>
        </p:sp>
      </p:grpSp>
      <p:sp>
        <p:nvSpPr>
          <p:cNvPr id="50" name="Body Level One…"/>
          <p:cNvSpPr txBox="1">
            <a:spLocks noGrp="1"/>
          </p:cNvSpPr>
          <p:nvPr>
            <p:ph type="body" sz="quarter" idx="1"/>
          </p:nvPr>
        </p:nvSpPr>
        <p:spPr>
          <a:xfrm>
            <a:off x="4631664" y="3000025"/>
            <a:ext cx="3774679" cy="539706"/>
          </a:xfrm>
          <a:prstGeom prst="rect">
            <a:avLst/>
          </a:prstGeom>
        </p:spPr>
        <p:txBody>
          <a:bodyPr lIns="0" tIns="0" rIns="0" bIns="0">
            <a:normAutofit/>
          </a:bodyPr>
          <a:lstStyle>
            <a:lvl1pPr marL="0" indent="0">
              <a:lnSpc>
                <a:spcPct val="100000"/>
              </a:lnSpc>
              <a:buSzTx/>
              <a:buFontTx/>
              <a:buNone/>
              <a:defRPr sz="1100">
                <a:solidFill>
                  <a:srgbClr val="FFFFFF"/>
                </a:solidFill>
                <a:latin typeface="Century Gothic"/>
                <a:ea typeface="Century Gothic"/>
                <a:cs typeface="Century Gothic"/>
                <a:sym typeface="Century Gothic"/>
              </a:defRPr>
            </a:lvl1pPr>
            <a:lvl2pPr>
              <a:lnSpc>
                <a:spcPct val="100000"/>
              </a:lnSpc>
              <a:buFontTx/>
              <a:defRPr sz="1100">
                <a:solidFill>
                  <a:srgbClr val="FFFFFF"/>
                </a:solidFill>
                <a:latin typeface="Century Gothic"/>
                <a:ea typeface="Century Gothic"/>
                <a:cs typeface="Century Gothic"/>
                <a:sym typeface="Century Gothic"/>
              </a:defRPr>
            </a:lvl2pPr>
            <a:lvl3pPr>
              <a:lnSpc>
                <a:spcPct val="100000"/>
              </a:lnSpc>
              <a:buFontTx/>
              <a:defRPr sz="1100">
                <a:solidFill>
                  <a:srgbClr val="FFFFFF"/>
                </a:solidFill>
                <a:latin typeface="Century Gothic"/>
                <a:ea typeface="Century Gothic"/>
                <a:cs typeface="Century Gothic"/>
                <a:sym typeface="Century Gothic"/>
              </a:defRPr>
            </a:lvl3pPr>
            <a:lvl4pPr>
              <a:lnSpc>
                <a:spcPct val="100000"/>
              </a:lnSpc>
              <a:buFontTx/>
              <a:defRPr sz="1100">
                <a:solidFill>
                  <a:srgbClr val="FFFFFF"/>
                </a:solidFill>
                <a:latin typeface="Century Gothic"/>
                <a:ea typeface="Century Gothic"/>
                <a:cs typeface="Century Gothic"/>
                <a:sym typeface="Century Gothic"/>
              </a:defRPr>
            </a:lvl4pPr>
            <a:lvl5pPr>
              <a:lnSpc>
                <a:spcPct val="100000"/>
              </a:lnSpc>
              <a:buFontTx/>
              <a:defRPr sz="1100">
                <a:solidFill>
                  <a:srgbClr val="FFFFFF"/>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1" name="Title Text"/>
          <p:cNvSpPr txBox="1">
            <a:spLocks noGrp="1"/>
          </p:cNvSpPr>
          <p:nvPr>
            <p:ph type="title"/>
          </p:nvPr>
        </p:nvSpPr>
        <p:spPr>
          <a:xfrm>
            <a:off x="4546600" y="2235596"/>
            <a:ext cx="3774679" cy="672308"/>
          </a:xfrm>
          <a:prstGeom prst="rect">
            <a:avLst/>
          </a:prstGeom>
        </p:spPr>
        <p:txBody>
          <a:bodyPr/>
          <a:lstStyle>
            <a:lvl1pPr>
              <a:lnSpc>
                <a:spcPct val="100000"/>
              </a:lnSpc>
              <a:spcBef>
                <a:spcPts val="1000"/>
              </a:spcBef>
              <a:defRPr sz="3300">
                <a:solidFill>
                  <a:srgbClr val="FFFFFF"/>
                </a:solidFill>
                <a:latin typeface="Century Gothic"/>
                <a:ea typeface="Century Gothic"/>
                <a:cs typeface="Century Gothic"/>
                <a:sym typeface="Century Gothic"/>
              </a:defRPr>
            </a:lvl1pPr>
          </a:lstStyle>
          <a:p>
            <a:r>
              <a:t>Title Text</a:t>
            </a:r>
          </a:p>
        </p:txBody>
      </p:sp>
      <p:sp>
        <p:nvSpPr>
          <p:cNvPr id="9" name="Rectangle 8">
            <a:extLst>
              <a:ext uri="{FF2B5EF4-FFF2-40B4-BE49-F238E27FC236}">
                <a16:creationId xmlns:a16="http://schemas.microsoft.com/office/drawing/2014/main" id="{C1F9B3A9-F1BD-427D-9191-C34B4C0C947D}"/>
              </a:ext>
            </a:extLst>
          </p:cNvPr>
          <p:cNvSpPr/>
          <p:nvPr userDrawn="1"/>
        </p:nvSpPr>
        <p:spPr>
          <a:xfrm>
            <a:off x="6280029" y="4395182"/>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bg1"/>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bg1"/>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392816334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1282" y="981691"/>
            <a:ext cx="3681438" cy="2381890"/>
          </a:xfrm>
          <a:prstGeom prst="rect">
            <a:avLst/>
          </a:prstGeom>
        </p:spPr>
      </p:pic>
      <p:sp>
        <p:nvSpPr>
          <p:cNvPr id="3" name="Date Placeholder 2">
            <a:extLst>
              <a:ext uri="{FF2B5EF4-FFF2-40B4-BE49-F238E27FC236}">
                <a16:creationId xmlns:a16="http://schemas.microsoft.com/office/drawing/2014/main" id="{A9B19527-A96E-C24A-895D-6C3DC76CB9CC}"/>
              </a:ext>
            </a:extLst>
          </p:cNvPr>
          <p:cNvSpPr>
            <a:spLocks noGrp="1"/>
          </p:cNvSpPr>
          <p:nvPr>
            <p:ph type="dt" sz="half" idx="10"/>
          </p:nvPr>
        </p:nvSpPr>
        <p:spPr/>
        <p:txBody>
          <a:bodyPr/>
          <a:lstStyle/>
          <a:p>
            <a:fld id="{AC73DE55-9FDA-C74A-A663-A8FE494316E3}" type="slidenum">
              <a:rPr lang="en-US"/>
              <a:pPr/>
              <a:t>‹#›</a:t>
            </a:fld>
            <a:endParaRPr lang="en-US"/>
          </a:p>
        </p:txBody>
      </p:sp>
      <p:pic>
        <p:nvPicPr>
          <p:cNvPr id="5" name="Picture 4">
            <a:extLst>
              <a:ext uri="{FF2B5EF4-FFF2-40B4-BE49-F238E27FC236}">
                <a16:creationId xmlns:a16="http://schemas.microsoft.com/office/drawing/2014/main" id="{180D0E11-10BB-314C-B554-F11CB7EDC960}"/>
              </a:ext>
            </a:extLst>
          </p:cNvPr>
          <p:cNvPicPr>
            <a:picLocks noChangeAspect="1"/>
          </p:cNvPicPr>
          <p:nvPr userDrawn="1"/>
        </p:nvPicPr>
        <p:blipFill>
          <a:blip r:embed="rId3"/>
          <a:stretch>
            <a:fillRect/>
          </a:stretch>
        </p:blipFill>
        <p:spPr>
          <a:xfrm>
            <a:off x="2735275" y="3071772"/>
            <a:ext cx="3673451" cy="343821"/>
          </a:xfrm>
          <a:prstGeom prst="rect">
            <a:avLst/>
          </a:prstGeom>
        </p:spPr>
      </p:pic>
    </p:spTree>
    <p:extLst>
      <p:ext uri="{BB962C8B-B14F-4D97-AF65-F5344CB8AC3E}">
        <p14:creationId xmlns:p14="http://schemas.microsoft.com/office/powerpoint/2010/main" val="1060262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1_Closing Slide 4">
    <p:spTree>
      <p:nvGrpSpPr>
        <p:cNvPr id="1" name=""/>
        <p:cNvGrpSpPr/>
        <p:nvPr/>
      </p:nvGrpSpPr>
      <p:grpSpPr>
        <a:xfrm>
          <a:off x="0" y="0"/>
          <a:ext cx="0" cy="0"/>
          <a:chOff x="0" y="0"/>
          <a:chExt cx="0" cy="0"/>
        </a:xfrm>
      </p:grpSpPr>
      <p:sp>
        <p:nvSpPr>
          <p:cNvPr id="267"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268"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269"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pic>
        <p:nvPicPr>
          <p:cNvPr id="270" name="Picture 3" descr="Picture 3"/>
          <p:cNvPicPr>
            <a:picLocks noChangeAspect="1"/>
          </p:cNvPicPr>
          <p:nvPr/>
        </p:nvPicPr>
        <p:blipFill>
          <a:blip r:embed="rId3">
            <a:extLst/>
          </a:blip>
          <a:stretch>
            <a:fillRect/>
          </a:stretch>
        </p:blipFill>
        <p:spPr>
          <a:xfrm>
            <a:off x="2735275" y="2233582"/>
            <a:ext cx="3673452" cy="343822"/>
          </a:xfrm>
          <a:prstGeom prst="rect">
            <a:avLst/>
          </a:prstGeom>
          <a:ln w="12700">
            <a:miter lim="400000"/>
          </a:ln>
        </p:spPr>
      </p:pic>
    </p:spTree>
    <p:extLst>
      <p:ext uri="{BB962C8B-B14F-4D97-AF65-F5344CB8AC3E}">
        <p14:creationId xmlns:p14="http://schemas.microsoft.com/office/powerpoint/2010/main" val="407689640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reserve="1">
  <p:cSld name="1_Closing Slide 5">
    <p:bg>
      <p:bgPr>
        <a:solidFill>
          <a:schemeClr val="accent1"/>
        </a:solidFill>
        <a:effectLst/>
      </p:bgPr>
    </p:bg>
    <p:spTree>
      <p:nvGrpSpPr>
        <p:cNvPr id="1" name=""/>
        <p:cNvGrpSpPr/>
        <p:nvPr/>
      </p:nvGrpSpPr>
      <p:grpSpPr>
        <a:xfrm>
          <a:off x="0" y="0"/>
          <a:ext cx="0" cy="0"/>
          <a:chOff x="0" y="0"/>
          <a:chExt cx="0" cy="0"/>
        </a:xfrm>
      </p:grpSpPr>
      <p:pic>
        <p:nvPicPr>
          <p:cNvPr id="278" name="Picture 2" descr="Picture 2"/>
          <p:cNvPicPr>
            <a:picLocks noChangeAspect="1"/>
          </p:cNvPicPr>
          <p:nvPr/>
        </p:nvPicPr>
        <p:blipFill>
          <a:blip r:embed="rId2">
            <a:extLst/>
          </a:blip>
          <a:stretch>
            <a:fillRect/>
          </a:stretch>
        </p:blipFill>
        <p:spPr>
          <a:xfrm>
            <a:off x="3862506" y="2029681"/>
            <a:ext cx="1418988" cy="682821"/>
          </a:xfrm>
          <a:prstGeom prst="rect">
            <a:avLst/>
          </a:prstGeom>
          <a:ln w="12700">
            <a:miter lim="400000"/>
          </a:ln>
        </p:spPr>
      </p:pic>
      <p:sp>
        <p:nvSpPr>
          <p:cNvPr id="279" name="TextBox 2"/>
          <p:cNvSpPr txBox="1"/>
          <p:nvPr/>
        </p:nvSpPr>
        <p:spPr>
          <a:xfrm>
            <a:off x="0" y="2774645"/>
            <a:ext cx="9144001"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solidFill>
                  <a:srgbClr val="FFFFFF"/>
                </a:solidFill>
              </a:defRPr>
            </a:lvl1pPr>
          </a:lstStyle>
          <a:p>
            <a:r>
              <a:t>Thank you.</a:t>
            </a:r>
          </a:p>
        </p:txBody>
      </p:sp>
      <p:sp>
        <p:nvSpPr>
          <p:cNvPr id="5" name="© 2018 Midmark Corporation, Miamisburg, Ohio USA">
            <a:extLst>
              <a:ext uri="{FF2B5EF4-FFF2-40B4-BE49-F238E27FC236}">
                <a16:creationId xmlns:a16="http://schemas.microsoft.com/office/drawing/2014/main" id="{5DB792D8-F3B6-4DE5-B267-5CBC34564636}"/>
              </a:ext>
            </a:extLst>
          </p:cNvPr>
          <p:cNvSpPr txBox="1"/>
          <p:nvPr userDrawn="1"/>
        </p:nvSpPr>
        <p:spPr>
          <a:xfrm>
            <a:off x="11144" y="4840604"/>
            <a:ext cx="9121712" cy="205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FFFFFF"/>
                </a:solidFill>
              </a:defRPr>
            </a:lvl1pPr>
          </a:lstStyle>
          <a:p>
            <a:r>
              <a:rPr dirty="0"/>
              <a:t>© 201</a:t>
            </a:r>
            <a:r>
              <a:rPr lang="en-US" dirty="0"/>
              <a:t>9</a:t>
            </a:r>
            <a:r>
              <a:rPr dirty="0"/>
              <a:t> Midmark Corporation, Miamisburg, Ohio USA</a:t>
            </a:r>
          </a:p>
        </p:txBody>
      </p:sp>
    </p:spTree>
    <p:extLst>
      <p:ext uri="{BB962C8B-B14F-4D97-AF65-F5344CB8AC3E}">
        <p14:creationId xmlns:p14="http://schemas.microsoft.com/office/powerpoint/2010/main" val="37877101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Title_Corpor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9"/>
          <p:cNvGrpSpPr/>
          <p:nvPr/>
        </p:nvGrpSpPr>
        <p:grpSpPr>
          <a:xfrm>
            <a:off x="4229099" y="1809748"/>
            <a:ext cx="4931086" cy="1943103"/>
            <a:chOff x="0" y="0"/>
            <a:chExt cx="4931084" cy="1943101"/>
          </a:xfrm>
        </p:grpSpPr>
        <p:sp>
          <p:nvSpPr>
            <p:cNvPr id="47" name="Rectangle 10"/>
            <p:cNvSpPr/>
            <p:nvPr/>
          </p:nvSpPr>
          <p:spPr>
            <a:xfrm>
              <a:off x="-1" y="0"/>
              <a:ext cx="4914901" cy="1943101"/>
            </a:xfrm>
            <a:prstGeom prst="rect">
              <a:avLst/>
            </a:prstGeom>
            <a:solidFill>
              <a:schemeClr val="accent2"/>
            </a:solidFill>
            <a:ln w="12700" cap="flat">
              <a:noFill/>
              <a:miter lim="400000"/>
            </a:ln>
            <a:effectLst/>
          </p:spPr>
          <p:txBody>
            <a:bodyPr wrap="square" lIns="45719" tIns="45719" rIns="45719" bIns="45719" numCol="1" anchor="ctr">
              <a:noAutofit/>
            </a:bodyPr>
            <a:lstStyle/>
            <a:p>
              <a:pPr defTabSz="914400">
                <a:lnSpc>
                  <a:spcPct val="150000"/>
                </a:lnSpc>
                <a:spcBef>
                  <a:spcPts val="1000"/>
                </a:spcBef>
                <a:defRPr sz="1100">
                  <a:solidFill>
                    <a:schemeClr val="accent2"/>
                  </a:solidFill>
                </a:defRPr>
              </a:pPr>
              <a:endParaRPr/>
            </a:p>
          </p:txBody>
        </p:sp>
        <p:sp>
          <p:nvSpPr>
            <p:cNvPr id="48" name="Freeform 11"/>
            <p:cNvSpPr/>
            <p:nvPr/>
          </p:nvSpPr>
          <p:spPr>
            <a:xfrm rot="10800000" flipH="1">
              <a:off x="0" y="-1"/>
              <a:ext cx="4931085" cy="762001"/>
            </a:xfrm>
            <a:custGeom>
              <a:avLst/>
              <a:gdLst/>
              <a:ahLst/>
              <a:cxnLst>
                <a:cxn ang="0">
                  <a:pos x="wd2" y="hd2"/>
                </a:cxn>
                <a:cxn ang="5400000">
                  <a:pos x="wd2" y="hd2"/>
                </a:cxn>
                <a:cxn ang="10800000">
                  <a:pos x="wd2" y="hd2"/>
                </a:cxn>
                <a:cxn ang="16200000">
                  <a:pos x="wd2" y="hd2"/>
                </a:cxn>
              </a:cxnLst>
              <a:rect l="0" t="0" r="r" b="b"/>
              <a:pathLst>
                <a:path w="21600" h="21600" extrusionOk="0">
                  <a:moveTo>
                    <a:pt x="0" y="17106"/>
                  </a:moveTo>
                  <a:lnTo>
                    <a:pt x="0" y="21600"/>
                  </a:lnTo>
                  <a:lnTo>
                    <a:pt x="21600" y="21600"/>
                  </a:lnTo>
                  <a:lnTo>
                    <a:pt x="21600" y="0"/>
                  </a:lnTo>
                  <a:lnTo>
                    <a:pt x="0" y="17106"/>
                  </a:ln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lnSpc>
                  <a:spcPct val="150000"/>
                </a:lnSpc>
                <a:spcBef>
                  <a:spcPts val="1000"/>
                </a:spcBef>
                <a:defRPr sz="1100">
                  <a:solidFill>
                    <a:schemeClr val="accent2"/>
                  </a:solidFill>
                </a:defRPr>
              </a:pPr>
              <a:endParaRPr/>
            </a:p>
          </p:txBody>
        </p:sp>
      </p:grpSp>
      <p:sp>
        <p:nvSpPr>
          <p:cNvPr id="50" name="Body Level One…"/>
          <p:cNvSpPr txBox="1">
            <a:spLocks noGrp="1"/>
          </p:cNvSpPr>
          <p:nvPr>
            <p:ph type="body" sz="quarter" idx="1"/>
          </p:nvPr>
        </p:nvSpPr>
        <p:spPr>
          <a:xfrm>
            <a:off x="4631664" y="3000025"/>
            <a:ext cx="3774679" cy="539706"/>
          </a:xfrm>
          <a:prstGeom prst="rect">
            <a:avLst/>
          </a:prstGeom>
        </p:spPr>
        <p:txBody>
          <a:bodyPr lIns="0" tIns="0" rIns="0" bIns="0">
            <a:normAutofit/>
          </a:bodyPr>
          <a:lstStyle>
            <a:lvl1pPr marL="0" indent="0">
              <a:lnSpc>
                <a:spcPct val="100000"/>
              </a:lnSpc>
              <a:buSzTx/>
              <a:buFontTx/>
              <a:buNone/>
              <a:defRPr sz="1100">
                <a:solidFill>
                  <a:srgbClr val="FFFFFF"/>
                </a:solidFill>
                <a:latin typeface="Century Gothic"/>
                <a:ea typeface="Century Gothic"/>
                <a:cs typeface="Century Gothic"/>
                <a:sym typeface="Century Gothic"/>
              </a:defRPr>
            </a:lvl1pPr>
            <a:lvl2pPr>
              <a:lnSpc>
                <a:spcPct val="100000"/>
              </a:lnSpc>
              <a:buFontTx/>
              <a:defRPr sz="1100">
                <a:solidFill>
                  <a:srgbClr val="FFFFFF"/>
                </a:solidFill>
                <a:latin typeface="Century Gothic"/>
                <a:ea typeface="Century Gothic"/>
                <a:cs typeface="Century Gothic"/>
                <a:sym typeface="Century Gothic"/>
              </a:defRPr>
            </a:lvl2pPr>
            <a:lvl3pPr>
              <a:lnSpc>
                <a:spcPct val="100000"/>
              </a:lnSpc>
              <a:buFontTx/>
              <a:defRPr sz="1100">
                <a:solidFill>
                  <a:srgbClr val="FFFFFF"/>
                </a:solidFill>
                <a:latin typeface="Century Gothic"/>
                <a:ea typeface="Century Gothic"/>
                <a:cs typeface="Century Gothic"/>
                <a:sym typeface="Century Gothic"/>
              </a:defRPr>
            </a:lvl3pPr>
            <a:lvl4pPr>
              <a:lnSpc>
                <a:spcPct val="100000"/>
              </a:lnSpc>
              <a:buFontTx/>
              <a:defRPr sz="1100">
                <a:solidFill>
                  <a:srgbClr val="FFFFFF"/>
                </a:solidFill>
                <a:latin typeface="Century Gothic"/>
                <a:ea typeface="Century Gothic"/>
                <a:cs typeface="Century Gothic"/>
                <a:sym typeface="Century Gothic"/>
              </a:defRPr>
            </a:lvl4pPr>
            <a:lvl5pPr>
              <a:lnSpc>
                <a:spcPct val="100000"/>
              </a:lnSpc>
              <a:buFontTx/>
              <a:defRPr sz="1100">
                <a:solidFill>
                  <a:srgbClr val="FFFFFF"/>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1" name="Title Text"/>
          <p:cNvSpPr txBox="1">
            <a:spLocks noGrp="1"/>
          </p:cNvSpPr>
          <p:nvPr>
            <p:ph type="title"/>
          </p:nvPr>
        </p:nvSpPr>
        <p:spPr>
          <a:xfrm>
            <a:off x="4546600" y="2235596"/>
            <a:ext cx="3774679" cy="672308"/>
          </a:xfrm>
          <a:prstGeom prst="rect">
            <a:avLst/>
          </a:prstGeom>
        </p:spPr>
        <p:txBody>
          <a:bodyPr/>
          <a:lstStyle>
            <a:lvl1pPr>
              <a:lnSpc>
                <a:spcPct val="100000"/>
              </a:lnSpc>
              <a:spcBef>
                <a:spcPts val="1000"/>
              </a:spcBef>
              <a:defRPr sz="3300">
                <a:solidFill>
                  <a:srgbClr val="FFFFFF"/>
                </a:solidFill>
                <a:latin typeface="Century Gothic"/>
                <a:ea typeface="Century Gothic"/>
                <a:cs typeface="Century Gothic"/>
                <a:sym typeface="Century Gothic"/>
              </a:defRPr>
            </a:lvl1pPr>
          </a:lstStyle>
          <a:p>
            <a:r>
              <a:t>Title Text</a:t>
            </a:r>
          </a:p>
        </p:txBody>
      </p:sp>
      <p:pic>
        <p:nvPicPr>
          <p:cNvPr id="3" name="Picture 2" descr="A close up of a sign&#10;&#10;Description generated with very high confidence">
            <a:extLst>
              <a:ext uri="{FF2B5EF4-FFF2-40B4-BE49-F238E27FC236}">
                <a16:creationId xmlns:a16="http://schemas.microsoft.com/office/drawing/2014/main" id="{AC5CDDA0-EE88-4BF1-AC16-10A40B886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7668" y="298451"/>
            <a:ext cx="1716696" cy="645082"/>
          </a:xfrm>
          <a:prstGeom prst="rect">
            <a:avLst/>
          </a:prstGeom>
        </p:spPr>
      </p:pic>
      <p:sp>
        <p:nvSpPr>
          <p:cNvPr id="8" name="Rectangle 7">
            <a:extLst>
              <a:ext uri="{FF2B5EF4-FFF2-40B4-BE49-F238E27FC236}">
                <a16:creationId xmlns:a16="http://schemas.microsoft.com/office/drawing/2014/main" id="{61905F09-FD89-4676-9EAB-676CED944DF0}"/>
              </a:ext>
            </a:extLst>
          </p:cNvPr>
          <p:cNvSpPr/>
          <p:nvPr userDrawn="1"/>
        </p:nvSpPr>
        <p:spPr>
          <a:xfrm>
            <a:off x="6280029" y="4395182"/>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bg1"/>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bg1"/>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147844768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Title_Corporate 2">
    <p:spTree>
      <p:nvGrpSpPr>
        <p:cNvPr id="1" name=""/>
        <p:cNvGrpSpPr/>
        <p:nvPr/>
      </p:nvGrpSpPr>
      <p:grpSpPr>
        <a:xfrm>
          <a:off x="0" y="0"/>
          <a:ext cx="0" cy="0"/>
          <a:chOff x="0" y="0"/>
          <a:chExt cx="0" cy="0"/>
        </a:xfrm>
      </p:grpSpPr>
      <p:pic>
        <p:nvPicPr>
          <p:cNvPr id="59" name="Picture 27" descr="Picture 27"/>
          <p:cNvPicPr>
            <a:picLocks noChangeAspect="1"/>
          </p:cNvPicPr>
          <p:nvPr/>
        </p:nvPicPr>
        <p:blipFill>
          <a:blip r:embed="rId2">
            <a:extLst/>
          </a:blip>
          <a:stretch>
            <a:fillRect/>
          </a:stretch>
        </p:blipFill>
        <p:spPr>
          <a:xfrm>
            <a:off x="7168115" y="323849"/>
            <a:ext cx="1627967" cy="537388"/>
          </a:xfrm>
          <a:prstGeom prst="rect">
            <a:avLst/>
          </a:prstGeom>
          <a:ln w="12700">
            <a:miter lim="400000"/>
          </a:ln>
        </p:spPr>
      </p:pic>
      <p:sp>
        <p:nvSpPr>
          <p:cNvPr id="60" name="Freeform 6"/>
          <p:cNvSpPr/>
          <p:nvPr/>
        </p:nvSpPr>
        <p:spPr>
          <a:xfrm>
            <a:off x="-8093" y="3940821"/>
            <a:ext cx="9160186" cy="1205715"/>
          </a:xfrm>
          <a:custGeom>
            <a:avLst/>
            <a:gdLst/>
            <a:ahLst/>
            <a:cxnLst>
              <a:cxn ang="0">
                <a:pos x="wd2" y="hd2"/>
              </a:cxn>
              <a:cxn ang="5400000">
                <a:pos x="wd2" y="hd2"/>
              </a:cxn>
              <a:cxn ang="10800000">
                <a:pos x="wd2" y="hd2"/>
              </a:cxn>
              <a:cxn ang="16200000">
                <a:pos x="wd2" y="hd2"/>
              </a:cxn>
            </a:cxnLst>
            <a:rect l="0" t="0" r="r" b="b"/>
            <a:pathLst>
              <a:path w="21600" h="21600" extrusionOk="0">
                <a:moveTo>
                  <a:pt x="0" y="17106"/>
                </a:moveTo>
                <a:lnTo>
                  <a:pt x="0" y="21600"/>
                </a:lnTo>
                <a:lnTo>
                  <a:pt x="21600" y="21600"/>
                </a:lnTo>
                <a:lnTo>
                  <a:pt x="21600" y="0"/>
                </a:lnTo>
                <a:lnTo>
                  <a:pt x="0" y="17106"/>
                </a:lnTo>
                <a:close/>
              </a:path>
            </a:pathLst>
          </a:custGeom>
          <a:solidFill>
            <a:schemeClr val="accent1"/>
          </a:solidFill>
          <a:ln w="12700">
            <a:miter lim="400000"/>
          </a:ln>
        </p:spPr>
        <p:txBody>
          <a:bodyPr lIns="45719" rIns="45719" anchor="ctr"/>
          <a:lstStyle/>
          <a:p>
            <a:pPr defTabSz="914400">
              <a:lnSpc>
                <a:spcPct val="150000"/>
              </a:lnSpc>
              <a:spcBef>
                <a:spcPts val="1000"/>
              </a:spcBef>
              <a:defRPr sz="1100">
                <a:solidFill>
                  <a:schemeClr val="accent2"/>
                </a:solidFill>
                <a:latin typeface="Verdana"/>
                <a:ea typeface="Verdana"/>
                <a:cs typeface="Verdana"/>
                <a:sym typeface="Verdana"/>
              </a:defRPr>
            </a:pPr>
            <a:endParaRPr/>
          </a:p>
        </p:txBody>
      </p:sp>
      <p:sp>
        <p:nvSpPr>
          <p:cNvPr id="61" name="Rectangle 7"/>
          <p:cNvSpPr/>
          <p:nvPr/>
        </p:nvSpPr>
        <p:spPr>
          <a:xfrm>
            <a:off x="0" y="0"/>
            <a:ext cx="9144000" cy="133350"/>
          </a:xfrm>
          <a:prstGeom prst="rect">
            <a:avLst/>
          </a:prstGeom>
          <a:solidFill>
            <a:schemeClr val="accent2"/>
          </a:solidFill>
          <a:ln w="12700">
            <a:miter lim="400000"/>
          </a:ln>
        </p:spPr>
        <p:txBody>
          <a:bodyPr lIns="45719" rIns="45719" anchor="ctr"/>
          <a:lstStyle/>
          <a:p>
            <a:pPr defTabSz="914400">
              <a:lnSpc>
                <a:spcPct val="150000"/>
              </a:lnSpc>
              <a:spcBef>
                <a:spcPts val="1000"/>
              </a:spcBef>
              <a:defRPr sz="1100">
                <a:solidFill>
                  <a:schemeClr val="accent2"/>
                </a:solidFill>
                <a:latin typeface="Verdana"/>
                <a:ea typeface="Verdana"/>
                <a:cs typeface="Verdana"/>
                <a:sym typeface="Verdana"/>
              </a:defRPr>
            </a:pPr>
            <a:endParaRPr/>
          </a:p>
        </p:txBody>
      </p:sp>
      <p:sp>
        <p:nvSpPr>
          <p:cNvPr id="62" name="Body Level One…"/>
          <p:cNvSpPr txBox="1">
            <a:spLocks noGrp="1"/>
          </p:cNvSpPr>
          <p:nvPr>
            <p:ph type="body" sz="half" idx="1"/>
          </p:nvPr>
        </p:nvSpPr>
        <p:spPr>
          <a:xfrm>
            <a:off x="618464" y="2346152"/>
            <a:ext cx="5465416" cy="1424333"/>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a:lnSpc>
                <a:spcPct val="100000"/>
              </a:lnSpc>
              <a:buFontTx/>
              <a:defRPr sz="1100">
                <a:solidFill>
                  <a:srgbClr val="000000"/>
                </a:solidFill>
                <a:latin typeface="Century Gothic"/>
                <a:ea typeface="Century Gothic"/>
                <a:cs typeface="Century Gothic"/>
                <a:sym typeface="Century Gothic"/>
              </a:defRPr>
            </a:lvl2pPr>
            <a:lvl3pPr>
              <a:lnSpc>
                <a:spcPct val="100000"/>
              </a:lnSpc>
              <a:buFontTx/>
              <a:defRPr sz="1100">
                <a:solidFill>
                  <a:srgbClr val="000000"/>
                </a:solidFill>
                <a:latin typeface="Century Gothic"/>
                <a:ea typeface="Century Gothic"/>
                <a:cs typeface="Century Gothic"/>
                <a:sym typeface="Century Gothic"/>
              </a:defRPr>
            </a:lvl3pPr>
            <a:lvl4pPr>
              <a:lnSpc>
                <a:spcPct val="100000"/>
              </a:lnSpc>
              <a:buFontTx/>
              <a:defRPr sz="1100">
                <a:solidFill>
                  <a:srgbClr val="000000"/>
                </a:solidFill>
                <a:latin typeface="Century Gothic"/>
                <a:ea typeface="Century Gothic"/>
                <a:cs typeface="Century Gothic"/>
                <a:sym typeface="Century Gothic"/>
              </a:defRPr>
            </a:lvl4pPr>
            <a:lvl5pPr>
              <a:lnSpc>
                <a:spcPct val="100000"/>
              </a:lnSpc>
              <a:buFontTx/>
              <a:defRPr sz="1100">
                <a:solidFill>
                  <a:srgbClr val="000000"/>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3" name="Title Text"/>
          <p:cNvSpPr txBox="1">
            <a:spLocks noGrp="1"/>
          </p:cNvSpPr>
          <p:nvPr>
            <p:ph type="title"/>
          </p:nvPr>
        </p:nvSpPr>
        <p:spPr>
          <a:xfrm>
            <a:off x="533400" y="1668061"/>
            <a:ext cx="5465416" cy="567713"/>
          </a:xfrm>
          <a:prstGeom prst="rect">
            <a:avLst/>
          </a:prstGeom>
        </p:spPr>
        <p:txBody>
          <a:bodyPr/>
          <a:lstStyle>
            <a:lvl1pPr>
              <a:lnSpc>
                <a:spcPct val="100000"/>
              </a:lnSpc>
              <a:spcBef>
                <a:spcPts val="1000"/>
              </a:spcBef>
              <a:defRPr sz="2800">
                <a:solidFill>
                  <a:schemeClr val="accent2"/>
                </a:solidFill>
                <a:latin typeface="Century Gothic"/>
                <a:ea typeface="Century Gothic"/>
                <a:cs typeface="Century Gothic"/>
                <a:sym typeface="Century Gothic"/>
              </a:defRPr>
            </a:lvl1pPr>
          </a:lstStyle>
          <a:p>
            <a:r>
              <a:t>Title Text</a:t>
            </a:r>
          </a:p>
        </p:txBody>
      </p:sp>
      <p:sp>
        <p:nvSpPr>
          <p:cNvPr id="7" name="Rectangle 6">
            <a:extLst>
              <a:ext uri="{FF2B5EF4-FFF2-40B4-BE49-F238E27FC236}">
                <a16:creationId xmlns:a16="http://schemas.microsoft.com/office/drawing/2014/main" id="{CC605355-F6BC-45B4-8C87-9F8639D59ED7}"/>
              </a:ext>
            </a:extLst>
          </p:cNvPr>
          <p:cNvSpPr/>
          <p:nvPr userDrawn="1"/>
        </p:nvSpPr>
        <p:spPr>
          <a:xfrm>
            <a:off x="6280029" y="4395182"/>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1590056225"/>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Title_Corporate 3">
    <p:spTree>
      <p:nvGrpSpPr>
        <p:cNvPr id="1" name=""/>
        <p:cNvGrpSpPr/>
        <p:nvPr/>
      </p:nvGrpSpPr>
      <p:grpSpPr>
        <a:xfrm>
          <a:off x="0" y="0"/>
          <a:ext cx="0" cy="0"/>
          <a:chOff x="0" y="0"/>
          <a:chExt cx="0" cy="0"/>
        </a:xfrm>
      </p:grpSpPr>
      <p:pic>
        <p:nvPicPr>
          <p:cNvPr id="71" name="Picture 27" descr="Picture 27"/>
          <p:cNvPicPr>
            <a:picLocks noChangeAspect="1"/>
          </p:cNvPicPr>
          <p:nvPr/>
        </p:nvPicPr>
        <p:blipFill>
          <a:blip r:embed="rId2">
            <a:extLst/>
          </a:blip>
          <a:stretch>
            <a:fillRect/>
          </a:stretch>
        </p:blipFill>
        <p:spPr>
          <a:xfrm>
            <a:off x="7168115" y="323849"/>
            <a:ext cx="1627967" cy="537388"/>
          </a:xfrm>
          <a:prstGeom prst="rect">
            <a:avLst/>
          </a:prstGeom>
          <a:ln w="12700">
            <a:miter lim="400000"/>
          </a:ln>
        </p:spPr>
      </p:pic>
      <p:sp>
        <p:nvSpPr>
          <p:cNvPr id="72" name="Freeform 6"/>
          <p:cNvSpPr/>
          <p:nvPr/>
        </p:nvSpPr>
        <p:spPr>
          <a:xfrm>
            <a:off x="-8093" y="3940821"/>
            <a:ext cx="9160186" cy="1205715"/>
          </a:xfrm>
          <a:custGeom>
            <a:avLst/>
            <a:gdLst/>
            <a:ahLst/>
            <a:cxnLst>
              <a:cxn ang="0">
                <a:pos x="wd2" y="hd2"/>
              </a:cxn>
              <a:cxn ang="5400000">
                <a:pos x="wd2" y="hd2"/>
              </a:cxn>
              <a:cxn ang="10800000">
                <a:pos x="wd2" y="hd2"/>
              </a:cxn>
              <a:cxn ang="16200000">
                <a:pos x="wd2" y="hd2"/>
              </a:cxn>
            </a:cxnLst>
            <a:rect l="0" t="0" r="r" b="b"/>
            <a:pathLst>
              <a:path w="21600" h="21600" extrusionOk="0">
                <a:moveTo>
                  <a:pt x="0" y="17106"/>
                </a:moveTo>
                <a:lnTo>
                  <a:pt x="0" y="21600"/>
                </a:lnTo>
                <a:lnTo>
                  <a:pt x="21600" y="21600"/>
                </a:lnTo>
                <a:lnTo>
                  <a:pt x="21600" y="0"/>
                </a:lnTo>
                <a:lnTo>
                  <a:pt x="0" y="17106"/>
                </a:lnTo>
                <a:close/>
              </a:path>
            </a:pathLst>
          </a:custGeom>
          <a:solidFill>
            <a:schemeClr val="accent2"/>
          </a:solidFill>
          <a:ln w="12700">
            <a:miter lim="400000"/>
          </a:ln>
        </p:spPr>
        <p:txBody>
          <a:bodyPr lIns="45719" rIns="45719" anchor="ctr"/>
          <a:lstStyle/>
          <a:p>
            <a:pPr defTabSz="914400">
              <a:lnSpc>
                <a:spcPct val="150000"/>
              </a:lnSpc>
              <a:spcBef>
                <a:spcPts val="1000"/>
              </a:spcBef>
              <a:defRPr sz="1100">
                <a:solidFill>
                  <a:schemeClr val="accent2"/>
                </a:solidFill>
                <a:latin typeface="Verdana"/>
                <a:ea typeface="Verdana"/>
                <a:cs typeface="Verdana"/>
                <a:sym typeface="Verdana"/>
              </a:defRPr>
            </a:pPr>
            <a:endParaRPr/>
          </a:p>
        </p:txBody>
      </p:sp>
      <p:sp>
        <p:nvSpPr>
          <p:cNvPr id="73" name="Rectangle 7"/>
          <p:cNvSpPr/>
          <p:nvPr/>
        </p:nvSpPr>
        <p:spPr>
          <a:xfrm>
            <a:off x="0" y="0"/>
            <a:ext cx="9144000" cy="133350"/>
          </a:xfrm>
          <a:prstGeom prst="rect">
            <a:avLst/>
          </a:prstGeom>
          <a:solidFill>
            <a:schemeClr val="accent1"/>
          </a:solidFill>
          <a:ln w="12700">
            <a:miter lim="400000"/>
          </a:ln>
        </p:spPr>
        <p:txBody>
          <a:bodyPr lIns="45719" rIns="45719" anchor="ctr"/>
          <a:lstStyle/>
          <a:p>
            <a:pPr defTabSz="914400">
              <a:lnSpc>
                <a:spcPct val="150000"/>
              </a:lnSpc>
              <a:spcBef>
                <a:spcPts val="1000"/>
              </a:spcBef>
              <a:defRPr sz="1100">
                <a:solidFill>
                  <a:schemeClr val="accent2"/>
                </a:solidFill>
                <a:latin typeface="Verdana"/>
                <a:ea typeface="Verdana"/>
                <a:cs typeface="Verdana"/>
                <a:sym typeface="Verdana"/>
              </a:defRPr>
            </a:pPr>
            <a:endParaRPr/>
          </a:p>
        </p:txBody>
      </p:sp>
      <p:sp>
        <p:nvSpPr>
          <p:cNvPr id="74" name="Title Text"/>
          <p:cNvSpPr txBox="1">
            <a:spLocks noGrp="1"/>
          </p:cNvSpPr>
          <p:nvPr>
            <p:ph type="title"/>
          </p:nvPr>
        </p:nvSpPr>
        <p:spPr>
          <a:xfrm>
            <a:off x="541084" y="1670336"/>
            <a:ext cx="5440016" cy="690861"/>
          </a:xfrm>
          <a:prstGeom prst="rect">
            <a:avLst/>
          </a:prstGeom>
        </p:spPr>
        <p:txBody>
          <a:bodyPr/>
          <a:lstStyle>
            <a:lvl1pPr>
              <a:lnSpc>
                <a:spcPct val="100000"/>
              </a:lnSpc>
              <a:spcBef>
                <a:spcPts val="1000"/>
              </a:spcBef>
              <a:defRPr sz="2800">
                <a:solidFill>
                  <a:schemeClr val="accent1"/>
                </a:solidFill>
                <a:latin typeface="Century Gothic"/>
                <a:ea typeface="Century Gothic"/>
                <a:cs typeface="Century Gothic"/>
                <a:sym typeface="Century Gothic"/>
              </a:defRPr>
            </a:lvl1pPr>
          </a:lstStyle>
          <a:p>
            <a:r>
              <a:t>Title Text</a:t>
            </a:r>
          </a:p>
        </p:txBody>
      </p:sp>
      <p:sp>
        <p:nvSpPr>
          <p:cNvPr id="75" name="Body Level One…"/>
          <p:cNvSpPr txBox="1">
            <a:spLocks noGrp="1"/>
          </p:cNvSpPr>
          <p:nvPr>
            <p:ph type="body" sz="half" idx="1"/>
          </p:nvPr>
        </p:nvSpPr>
        <p:spPr>
          <a:xfrm>
            <a:off x="626148" y="2453996"/>
            <a:ext cx="5440016" cy="1517875"/>
          </a:xfrm>
          <a:prstGeom prst="rect">
            <a:avLst/>
          </a:prstGeom>
        </p:spPr>
        <p:txBody>
          <a:bodyPr lIns="0" tIns="0" rIns="0" bIns="0">
            <a:normAutofit/>
          </a:bodyPr>
          <a:lstStyle>
            <a:lvl1pPr marL="0" indent="0">
              <a:lnSpc>
                <a:spcPct val="100000"/>
              </a:lnSpc>
              <a:buSzTx/>
              <a:buFontTx/>
              <a:buNone/>
              <a:defRPr sz="1100">
                <a:solidFill>
                  <a:srgbClr val="000000"/>
                </a:solidFill>
                <a:latin typeface="Century Gothic"/>
                <a:ea typeface="Century Gothic"/>
                <a:cs typeface="Century Gothic"/>
                <a:sym typeface="Century Gothic"/>
              </a:defRPr>
            </a:lvl1pPr>
            <a:lvl2pPr>
              <a:lnSpc>
                <a:spcPct val="100000"/>
              </a:lnSpc>
              <a:buFontTx/>
              <a:defRPr sz="1100">
                <a:solidFill>
                  <a:srgbClr val="000000"/>
                </a:solidFill>
                <a:latin typeface="Century Gothic"/>
                <a:ea typeface="Century Gothic"/>
                <a:cs typeface="Century Gothic"/>
                <a:sym typeface="Century Gothic"/>
              </a:defRPr>
            </a:lvl2pPr>
            <a:lvl3pPr>
              <a:lnSpc>
                <a:spcPct val="100000"/>
              </a:lnSpc>
              <a:buFontTx/>
              <a:defRPr sz="1100">
                <a:solidFill>
                  <a:srgbClr val="000000"/>
                </a:solidFill>
                <a:latin typeface="Century Gothic"/>
                <a:ea typeface="Century Gothic"/>
                <a:cs typeface="Century Gothic"/>
                <a:sym typeface="Century Gothic"/>
              </a:defRPr>
            </a:lvl3pPr>
            <a:lvl4pPr>
              <a:lnSpc>
                <a:spcPct val="100000"/>
              </a:lnSpc>
              <a:buFontTx/>
              <a:defRPr sz="1100">
                <a:solidFill>
                  <a:srgbClr val="000000"/>
                </a:solidFill>
                <a:latin typeface="Century Gothic"/>
                <a:ea typeface="Century Gothic"/>
                <a:cs typeface="Century Gothic"/>
                <a:sym typeface="Century Gothic"/>
              </a:defRPr>
            </a:lvl4pPr>
            <a:lvl5pPr>
              <a:lnSpc>
                <a:spcPct val="100000"/>
              </a:lnSpc>
              <a:buFontTx/>
              <a:defRPr sz="1100">
                <a:solidFill>
                  <a:srgbClr val="00000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 name="Rectangle 6">
            <a:extLst>
              <a:ext uri="{FF2B5EF4-FFF2-40B4-BE49-F238E27FC236}">
                <a16:creationId xmlns:a16="http://schemas.microsoft.com/office/drawing/2014/main" id="{79B3C034-691C-4C00-8D20-F4173832033E}"/>
              </a:ext>
            </a:extLst>
          </p:cNvPr>
          <p:cNvSpPr/>
          <p:nvPr userDrawn="1"/>
        </p:nvSpPr>
        <p:spPr>
          <a:xfrm>
            <a:off x="6280029" y="4395182"/>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45263321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Transition 1">
    <p:bg>
      <p:bgPr>
        <a:solidFill>
          <a:schemeClr val="accent2"/>
        </a:solidFill>
        <a:effectLst/>
      </p:bgPr>
    </p:bg>
    <p:spTree>
      <p:nvGrpSpPr>
        <p:cNvPr id="1" name=""/>
        <p:cNvGrpSpPr/>
        <p:nvPr/>
      </p:nvGrpSpPr>
      <p:grpSpPr>
        <a:xfrm>
          <a:off x="0" y="0"/>
          <a:ext cx="0" cy="0"/>
          <a:chOff x="0" y="0"/>
          <a:chExt cx="0" cy="0"/>
        </a:xfrm>
      </p:grpSpPr>
      <p:sp>
        <p:nvSpPr>
          <p:cNvPr id="83"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84"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85"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86" name="Title Text"/>
          <p:cNvSpPr txBox="1">
            <a:spLocks noGrp="1"/>
          </p:cNvSpPr>
          <p:nvPr>
            <p:ph type="title" hasCustomPrompt="1"/>
          </p:nvPr>
        </p:nvSpPr>
        <p:spPr>
          <a:xfrm>
            <a:off x="546100" y="1028700"/>
            <a:ext cx="5465416" cy="690861"/>
          </a:xfrm>
          <a:prstGeom prst="rect">
            <a:avLst/>
          </a:prstGeom>
        </p:spPr>
        <p:txBody>
          <a:bodyPr/>
          <a:lstStyle>
            <a:lvl1pPr>
              <a:lnSpc>
                <a:spcPct val="100000"/>
              </a:lnSpc>
              <a:spcBef>
                <a:spcPts val="1000"/>
              </a:spcBef>
              <a:defRPr sz="2800">
                <a:solidFill>
                  <a:srgbClr val="FFFFFF"/>
                </a:solidFill>
                <a:latin typeface="Century Gothic"/>
                <a:ea typeface="Century Gothic"/>
                <a:cs typeface="Century Gothic"/>
                <a:sym typeface="Century Gothic"/>
              </a:defRPr>
            </a:lvl1pPr>
          </a:lstStyle>
          <a:p>
            <a:r>
              <a:rPr dirty="0"/>
              <a:t>Title Text</a:t>
            </a:r>
          </a:p>
        </p:txBody>
      </p:sp>
      <p:sp>
        <p:nvSpPr>
          <p:cNvPr id="87" name="Body Level One…"/>
          <p:cNvSpPr txBox="1">
            <a:spLocks noGrp="1"/>
          </p:cNvSpPr>
          <p:nvPr>
            <p:ph type="body" sz="half" idx="1"/>
          </p:nvPr>
        </p:nvSpPr>
        <p:spPr>
          <a:xfrm>
            <a:off x="618464" y="1795252"/>
            <a:ext cx="5469902" cy="2160059"/>
          </a:xfrm>
          <a:prstGeom prst="rect">
            <a:avLst/>
          </a:prstGeom>
        </p:spPr>
        <p:txBody>
          <a:bodyPr lIns="0" tIns="0" rIns="0" bIns="0">
            <a:normAutofit/>
          </a:bodyPr>
          <a:lstStyle>
            <a:lvl1pPr marL="0" indent="0">
              <a:lnSpc>
                <a:spcPct val="100000"/>
              </a:lnSpc>
              <a:buSzTx/>
              <a:buFontTx/>
              <a:buNone/>
              <a:defRPr sz="1100">
                <a:solidFill>
                  <a:srgbClr val="FFFFFF"/>
                </a:solidFill>
                <a:latin typeface="Century Gothic"/>
                <a:ea typeface="Century Gothic"/>
                <a:cs typeface="Century Gothic"/>
                <a:sym typeface="Century Gothic"/>
              </a:defRPr>
            </a:lvl1pPr>
            <a:lvl2pPr marL="719889" indent="-228600">
              <a:lnSpc>
                <a:spcPct val="100000"/>
              </a:lnSpc>
              <a:buClr>
                <a:srgbClr val="FFFFFF"/>
              </a:buClr>
              <a:buSzPct val="57000"/>
              <a:buFont typeface="Courier New" panose="02070309020205020404" pitchFamily="49" charset="0"/>
              <a:buChar char="o"/>
              <a:defRPr sz="1100">
                <a:solidFill>
                  <a:srgbClr val="FFFFFF"/>
                </a:solidFill>
                <a:latin typeface="Century Gothic"/>
                <a:ea typeface="Century Gothic"/>
                <a:cs typeface="Century Gothic"/>
                <a:sym typeface="Century Gothic"/>
              </a:defRPr>
            </a:lvl2pPr>
            <a:lvl3pPr marL="1143000" indent="-228600">
              <a:lnSpc>
                <a:spcPct val="100000"/>
              </a:lnSpc>
              <a:buClr>
                <a:srgbClr val="FFFFFF"/>
              </a:buClr>
              <a:buSzPct val="57000"/>
              <a:buFont typeface="Courier New" panose="02070309020205020404" pitchFamily="49" charset="0"/>
              <a:buChar char="o"/>
              <a:defRPr sz="1100">
                <a:solidFill>
                  <a:srgbClr val="FFFFFF"/>
                </a:solidFill>
                <a:latin typeface="Century Gothic"/>
                <a:ea typeface="Century Gothic"/>
                <a:cs typeface="Century Gothic"/>
                <a:sym typeface="Century Gothic"/>
              </a:defRPr>
            </a:lvl3pPr>
            <a:lvl4pPr marL="1600200" indent="-228600">
              <a:lnSpc>
                <a:spcPct val="100000"/>
              </a:lnSpc>
              <a:buClr>
                <a:srgbClr val="FFFFFF"/>
              </a:buClr>
              <a:buSzPct val="57000"/>
              <a:buFont typeface="Courier New" panose="02070309020205020404" pitchFamily="49" charset="0"/>
              <a:buChar char="o"/>
              <a:defRPr sz="1100">
                <a:solidFill>
                  <a:srgbClr val="FFFFFF"/>
                </a:solidFill>
                <a:latin typeface="Century Gothic"/>
                <a:ea typeface="Century Gothic"/>
                <a:cs typeface="Century Gothic"/>
                <a:sym typeface="Century Gothic"/>
              </a:defRPr>
            </a:lvl4pPr>
            <a:lvl5pPr marL="2057400" indent="-228600">
              <a:lnSpc>
                <a:spcPct val="100000"/>
              </a:lnSpc>
              <a:buClr>
                <a:srgbClr val="FFFFFF"/>
              </a:buClr>
              <a:buSzPct val="57000"/>
              <a:buFont typeface="Courier New" panose="02070309020205020404" pitchFamily="49" charset="0"/>
              <a:buChar char="o"/>
              <a:defRPr sz="1100">
                <a:solidFill>
                  <a:srgbClr val="FFFFFF"/>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lide Number">
            <a:extLst>
              <a:ext uri="{FF2B5EF4-FFF2-40B4-BE49-F238E27FC236}">
                <a16:creationId xmlns:a16="http://schemas.microsoft.com/office/drawing/2014/main" id="{5C062647-B631-4B12-8447-6B1915A1F485}"/>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a:p>
        </p:txBody>
      </p:sp>
      <p:sp>
        <p:nvSpPr>
          <p:cNvPr id="9" name="Rectangle 8">
            <a:extLst>
              <a:ext uri="{FF2B5EF4-FFF2-40B4-BE49-F238E27FC236}">
                <a16:creationId xmlns:a16="http://schemas.microsoft.com/office/drawing/2014/main" id="{B10EE210-6476-4973-8D1B-827EFC6956B4}"/>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236550651"/>
      </p:ext>
    </p:extLst>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Transition 2">
    <p:bg>
      <p:bgPr>
        <a:solidFill>
          <a:schemeClr val="accent1"/>
        </a:solidFill>
        <a:effectLst/>
      </p:bgPr>
    </p:bg>
    <p:spTree>
      <p:nvGrpSpPr>
        <p:cNvPr id="1" name=""/>
        <p:cNvGrpSpPr/>
        <p:nvPr/>
      </p:nvGrpSpPr>
      <p:grpSpPr>
        <a:xfrm>
          <a:off x="0" y="0"/>
          <a:ext cx="0" cy="0"/>
          <a:chOff x="0" y="0"/>
          <a:chExt cx="0" cy="0"/>
        </a:xfrm>
      </p:grpSpPr>
      <p:sp>
        <p:nvSpPr>
          <p:cNvPr id="95"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dirty="0"/>
          </a:p>
        </p:txBody>
      </p:sp>
      <p:pic>
        <p:nvPicPr>
          <p:cNvPr id="96"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97"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98" name="Title Text"/>
          <p:cNvSpPr txBox="1">
            <a:spLocks noGrp="1"/>
          </p:cNvSpPr>
          <p:nvPr>
            <p:ph type="title"/>
          </p:nvPr>
        </p:nvSpPr>
        <p:spPr>
          <a:xfrm>
            <a:off x="546100" y="1028700"/>
            <a:ext cx="5465416" cy="690861"/>
          </a:xfrm>
          <a:prstGeom prst="rect">
            <a:avLst/>
          </a:prstGeom>
        </p:spPr>
        <p:txBody>
          <a:bodyPr/>
          <a:lstStyle>
            <a:lvl1pPr>
              <a:lnSpc>
                <a:spcPct val="100000"/>
              </a:lnSpc>
              <a:spcBef>
                <a:spcPts val="1000"/>
              </a:spcBef>
              <a:defRPr sz="2800">
                <a:solidFill>
                  <a:srgbClr val="FFFFFF"/>
                </a:solidFill>
                <a:latin typeface="Century Gothic"/>
                <a:ea typeface="Century Gothic"/>
                <a:cs typeface="Century Gothic"/>
                <a:sym typeface="Century Gothic"/>
              </a:defRPr>
            </a:lvl1pPr>
          </a:lstStyle>
          <a:p>
            <a:r>
              <a:t>Title Text</a:t>
            </a:r>
          </a:p>
        </p:txBody>
      </p:sp>
      <p:sp>
        <p:nvSpPr>
          <p:cNvPr id="99" name="Body Level One…"/>
          <p:cNvSpPr txBox="1">
            <a:spLocks noGrp="1"/>
          </p:cNvSpPr>
          <p:nvPr>
            <p:ph type="body" sz="half" idx="1"/>
          </p:nvPr>
        </p:nvSpPr>
        <p:spPr>
          <a:xfrm>
            <a:off x="618464" y="1795253"/>
            <a:ext cx="5490816" cy="2222501"/>
          </a:xfrm>
          <a:prstGeom prst="rect">
            <a:avLst/>
          </a:prstGeom>
        </p:spPr>
        <p:txBody>
          <a:bodyPr lIns="0" tIns="0" rIns="0" bIns="0">
            <a:normAutofit/>
          </a:bodyPr>
          <a:lstStyle>
            <a:lvl1pPr marL="0" indent="0">
              <a:lnSpc>
                <a:spcPct val="100000"/>
              </a:lnSpc>
              <a:buSzTx/>
              <a:buFontTx/>
              <a:buNone/>
              <a:defRPr sz="1100">
                <a:solidFill>
                  <a:srgbClr val="FFFFFF"/>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lide Number">
            <a:extLst>
              <a:ext uri="{FF2B5EF4-FFF2-40B4-BE49-F238E27FC236}">
                <a16:creationId xmlns:a16="http://schemas.microsoft.com/office/drawing/2014/main" id="{ADBFBD4C-3E7B-41F6-9E94-452225D32630}"/>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1" name="Rectangle 10">
            <a:extLst>
              <a:ext uri="{FF2B5EF4-FFF2-40B4-BE49-F238E27FC236}">
                <a16:creationId xmlns:a16="http://schemas.microsoft.com/office/drawing/2014/main" id="{F0F09FC4-BD4A-46C0-8DAF-AA494D931B84}"/>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150493310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Transition 3">
    <p:bg>
      <p:bgPr>
        <a:solidFill>
          <a:schemeClr val="accent3"/>
        </a:solidFill>
        <a:effectLst/>
      </p:bgPr>
    </p:bg>
    <p:spTree>
      <p:nvGrpSpPr>
        <p:cNvPr id="1" name=""/>
        <p:cNvGrpSpPr/>
        <p:nvPr/>
      </p:nvGrpSpPr>
      <p:grpSpPr>
        <a:xfrm>
          <a:off x="0" y="0"/>
          <a:ext cx="0" cy="0"/>
          <a:chOff x="0" y="0"/>
          <a:chExt cx="0" cy="0"/>
        </a:xfrm>
      </p:grpSpPr>
      <p:sp>
        <p:nvSpPr>
          <p:cNvPr id="107"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108" name="Picture 9" descr="Picture 9"/>
          <p:cNvPicPr>
            <a:picLocks noChangeAspect="1"/>
          </p:cNvPicPr>
          <p:nvPr/>
        </p:nvPicPr>
        <p:blipFill>
          <a:blip r:embed="rId2">
            <a:extLst/>
          </a:blip>
          <a:stretch>
            <a:fillRect/>
          </a:stretch>
        </p:blipFill>
        <p:spPr>
          <a:xfrm>
            <a:off x="8115300" y="4773135"/>
            <a:ext cx="685800" cy="226381"/>
          </a:xfrm>
          <a:prstGeom prst="rect">
            <a:avLst/>
          </a:prstGeom>
          <a:ln w="12700">
            <a:miter lim="400000"/>
          </a:ln>
        </p:spPr>
      </p:pic>
      <p:pic>
        <p:nvPicPr>
          <p:cNvPr id="109" name="Picture 10" descr="Picture 10"/>
          <p:cNvPicPr>
            <a:picLocks noChangeAspect="1"/>
          </p:cNvPicPr>
          <p:nvPr/>
        </p:nvPicPr>
        <p:blipFill>
          <a:blip r:embed="rId3">
            <a:extLst/>
          </a:blip>
          <a:stretch>
            <a:fillRect/>
          </a:stretch>
        </p:blipFill>
        <p:spPr>
          <a:xfrm>
            <a:off x="342900" y="4821685"/>
            <a:ext cx="1381268" cy="129282"/>
          </a:xfrm>
          <a:prstGeom prst="rect">
            <a:avLst/>
          </a:prstGeom>
          <a:ln w="12700">
            <a:miter lim="400000"/>
          </a:ln>
        </p:spPr>
      </p:pic>
      <p:sp>
        <p:nvSpPr>
          <p:cNvPr id="110" name="Title Text"/>
          <p:cNvSpPr txBox="1">
            <a:spLocks noGrp="1"/>
          </p:cNvSpPr>
          <p:nvPr>
            <p:ph type="title"/>
          </p:nvPr>
        </p:nvSpPr>
        <p:spPr>
          <a:xfrm>
            <a:off x="533400" y="1028700"/>
            <a:ext cx="5465416" cy="690861"/>
          </a:xfrm>
          <a:prstGeom prst="rect">
            <a:avLst/>
          </a:prstGeom>
        </p:spPr>
        <p:txBody>
          <a:bodyPr/>
          <a:lstStyle>
            <a:lvl1pPr>
              <a:lnSpc>
                <a:spcPct val="100000"/>
              </a:lnSpc>
              <a:spcBef>
                <a:spcPts val="1000"/>
              </a:spcBef>
              <a:defRPr sz="2800">
                <a:solidFill>
                  <a:srgbClr val="FFFFFF"/>
                </a:solidFill>
                <a:latin typeface="Century Gothic"/>
                <a:ea typeface="Century Gothic"/>
                <a:cs typeface="Century Gothic"/>
                <a:sym typeface="Century Gothic"/>
              </a:defRPr>
            </a:lvl1pPr>
          </a:lstStyle>
          <a:p>
            <a:r>
              <a:t>Title Text</a:t>
            </a:r>
          </a:p>
        </p:txBody>
      </p:sp>
      <p:sp>
        <p:nvSpPr>
          <p:cNvPr id="111" name="Body Level One…"/>
          <p:cNvSpPr txBox="1">
            <a:spLocks noGrp="1"/>
          </p:cNvSpPr>
          <p:nvPr>
            <p:ph type="body" sz="half" idx="1"/>
          </p:nvPr>
        </p:nvSpPr>
        <p:spPr>
          <a:xfrm>
            <a:off x="618464" y="1784729"/>
            <a:ext cx="5440016" cy="2243549"/>
          </a:xfrm>
          <a:prstGeom prst="rect">
            <a:avLst/>
          </a:prstGeom>
        </p:spPr>
        <p:txBody>
          <a:bodyPr lIns="0" tIns="0" rIns="0" bIns="0">
            <a:normAutofit/>
          </a:bodyPr>
          <a:lstStyle>
            <a:lvl1pPr marL="0" indent="0">
              <a:lnSpc>
                <a:spcPct val="100000"/>
              </a:lnSpc>
              <a:buSzTx/>
              <a:buFontTx/>
              <a:buNone/>
              <a:defRPr sz="1100">
                <a:solidFill>
                  <a:srgbClr val="FFFFFF"/>
                </a:solidFill>
                <a:latin typeface="Century Gothic"/>
                <a:ea typeface="Century Gothic"/>
                <a:cs typeface="Century Gothic"/>
                <a:sym typeface="Century Gothic"/>
              </a:defRPr>
            </a:lvl1pPr>
            <a:lvl2pPr marL="561975" indent="-104775">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2pPr>
            <a:lvl3pPr marL="1040130" indent="-125730">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3pPr>
            <a:lvl4pPr marL="1511300" indent="-139700">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4pPr>
            <a:lvl5pPr marL="1968500" indent="-139700">
              <a:lnSpc>
                <a:spcPct val="100000"/>
              </a:lnSpc>
              <a:buSzPct val="100000"/>
              <a:buFont typeface="Courier New" panose="02070309020205020404" pitchFamily="49" charset="0"/>
              <a:buChar char="o"/>
              <a:defRPr sz="1100">
                <a:solidFill>
                  <a:srgbClr val="FFFFFF"/>
                </a:solidFill>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lide Number">
            <a:extLst>
              <a:ext uri="{FF2B5EF4-FFF2-40B4-BE49-F238E27FC236}">
                <a16:creationId xmlns:a16="http://schemas.microsoft.com/office/drawing/2014/main" id="{8C1CA703-E736-4A08-8E3F-9C6DD89844A8}"/>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
        <p:nvSpPr>
          <p:cNvPr id="10" name="Rectangle 9">
            <a:extLst>
              <a:ext uri="{FF2B5EF4-FFF2-40B4-BE49-F238E27FC236}">
                <a16:creationId xmlns:a16="http://schemas.microsoft.com/office/drawing/2014/main" id="{8AFEB592-2335-46E0-A4CA-86E6AC98266B}"/>
              </a:ext>
            </a:extLst>
          </p:cNvPr>
          <p:cNvSpPr/>
          <p:nvPr userDrawn="1"/>
        </p:nvSpPr>
        <p:spPr>
          <a:xfrm>
            <a:off x="6270101" y="179171"/>
            <a:ext cx="2682815"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spcAft>
                <a:spcPts val="0"/>
              </a:spcAft>
              <a:buClrTx/>
              <a:buSzTx/>
              <a:buFontTx/>
              <a:buNone/>
              <a:tabLst/>
            </a:pPr>
            <a:r>
              <a:rPr lang="en-US" sz="1400" b="1" dirty="0">
                <a:solidFill>
                  <a:schemeClr val="tx2"/>
                </a:solidFill>
              </a:rPr>
              <a:t>Commercial Summit</a:t>
            </a:r>
          </a:p>
          <a:p>
            <a:pPr marL="0" marR="0" indent="0" algn="r" defTabSz="914400" rtl="0" fontAlgn="auto" latinLnBrk="0" hangingPunct="0">
              <a:spcAft>
                <a:spcPts val="0"/>
              </a:spcAft>
              <a:buClrTx/>
              <a:buSzTx/>
              <a:buFontTx/>
              <a:buNone/>
              <a:tabLst/>
            </a:pPr>
            <a:r>
              <a:rPr kumimoji="0" lang="en-US" sz="1400" b="0" i="0" u="none" strike="noStrike" cap="none" spc="0" normalizeH="0" baseline="0" dirty="0">
                <a:ln>
                  <a:noFill/>
                </a:ln>
                <a:solidFill>
                  <a:schemeClr val="tx2"/>
                </a:solidFill>
                <a:effectLst/>
                <a:uFillTx/>
                <a:latin typeface="Century Gothic"/>
                <a:ea typeface="Century Gothic"/>
                <a:cs typeface="Century Gothic"/>
                <a:sym typeface="Century Gothic"/>
              </a:rPr>
              <a:t>Denver 2019</a:t>
            </a:r>
          </a:p>
        </p:txBody>
      </p:sp>
    </p:spTree>
    <p:extLst>
      <p:ext uri="{BB962C8B-B14F-4D97-AF65-F5344CB8AC3E}">
        <p14:creationId xmlns:p14="http://schemas.microsoft.com/office/powerpoint/2010/main" val="231796482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a:off x="0" y="4629150"/>
            <a:ext cx="9144000" cy="514350"/>
          </a:xfrm>
          <a:prstGeom prst="rect">
            <a:avLst/>
          </a:prstGeom>
          <a:solidFill>
            <a:srgbClr val="E7E6E6"/>
          </a:solidFill>
          <a:ln w="12700">
            <a:miter lim="400000"/>
          </a:ln>
        </p:spPr>
        <p:txBody>
          <a:bodyPr lIns="45719" rIns="45719" anchor="ctr"/>
          <a:lstStyle/>
          <a:p>
            <a:pPr defTabSz="914400">
              <a:lnSpc>
                <a:spcPct val="150000"/>
              </a:lnSpc>
              <a:spcBef>
                <a:spcPts val="1000"/>
              </a:spcBef>
              <a:defRPr sz="1100">
                <a:solidFill>
                  <a:schemeClr val="accent2"/>
                </a:solidFill>
              </a:defRPr>
            </a:pPr>
            <a:endParaRPr/>
          </a:p>
        </p:txBody>
      </p:sp>
      <p:pic>
        <p:nvPicPr>
          <p:cNvPr id="3" name="Picture 9" descr="Picture 9"/>
          <p:cNvPicPr>
            <a:picLocks noChangeAspect="1"/>
          </p:cNvPicPr>
          <p:nvPr/>
        </p:nvPicPr>
        <p:blipFill>
          <a:blip r:embed="rId34">
            <a:extLst/>
          </a:blip>
          <a:stretch>
            <a:fillRect/>
          </a:stretch>
        </p:blipFill>
        <p:spPr>
          <a:xfrm>
            <a:off x="8115300" y="4773135"/>
            <a:ext cx="685800" cy="226381"/>
          </a:xfrm>
          <a:prstGeom prst="rect">
            <a:avLst/>
          </a:prstGeom>
          <a:ln w="12700">
            <a:miter lim="400000"/>
          </a:ln>
        </p:spPr>
      </p:pic>
      <p:pic>
        <p:nvPicPr>
          <p:cNvPr id="4" name="Picture 10" descr="Picture 10"/>
          <p:cNvPicPr>
            <a:picLocks noChangeAspect="1"/>
          </p:cNvPicPr>
          <p:nvPr/>
        </p:nvPicPr>
        <p:blipFill>
          <a:blip r:embed="rId35">
            <a:extLst/>
          </a:blip>
          <a:stretch>
            <a:fillRect/>
          </a:stretch>
        </p:blipFill>
        <p:spPr>
          <a:xfrm>
            <a:off x="342900" y="4821685"/>
            <a:ext cx="1381268" cy="129282"/>
          </a:xfrm>
          <a:prstGeom prst="rect">
            <a:avLst/>
          </a:prstGeom>
          <a:ln w="12700">
            <a:miter lim="400000"/>
          </a:ln>
        </p:spPr>
      </p:pic>
      <p:sp>
        <p:nvSpPr>
          <p:cNvPr id="7" name="Title Text"/>
          <p:cNvSpPr txBox="1">
            <a:spLocks noGrp="1"/>
          </p:cNvSpPr>
          <p:nvPr>
            <p:ph type="title"/>
          </p:nvPr>
        </p:nvSpPr>
        <p:spPr>
          <a:xfrm>
            <a:off x="457200" y="69056"/>
            <a:ext cx="8229600" cy="1131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8" name="Body Level One…"/>
          <p:cNvSpPr txBox="1">
            <a:spLocks noGrp="1"/>
          </p:cNvSpPr>
          <p:nvPr>
            <p:ph type="body" idx="1"/>
          </p:nvPr>
        </p:nvSpPr>
        <p:spPr>
          <a:xfrm>
            <a:off x="542264"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1E1E1E"/>
                </a:solidFill>
                <a:latin typeface="+mj-lt"/>
                <a:ea typeface="+mj-ea"/>
                <a:cs typeface="+mj-cs"/>
                <a:sym typeface="Calibri"/>
              </a:defRPr>
            </a:lvl1pPr>
          </a:lstStyle>
          <a:p>
            <a:fld id="{86CB4B4D-7CA3-9044-876B-883B54F8677D}" type="slidenum">
              <a:t>‹#›</a:t>
            </a:fld>
            <a:endParaRPr dirty="0"/>
          </a:p>
        </p:txBody>
      </p:sp>
      <p:sp>
        <p:nvSpPr>
          <p:cNvPr id="10" name="Slide Number">
            <a:extLst>
              <a:ext uri="{FF2B5EF4-FFF2-40B4-BE49-F238E27FC236}">
                <a16:creationId xmlns:a16="http://schemas.microsoft.com/office/drawing/2014/main" id="{BD370663-3FDF-41DE-B63E-7021BB0A7683}"/>
              </a:ext>
            </a:extLst>
          </p:cNvPr>
          <p:cNvSpPr txBox="1">
            <a:spLocks/>
          </p:cNvSpPr>
          <p:nvPr userDrawn="1"/>
        </p:nvSpPr>
        <p:spPr>
          <a:xfrm>
            <a:off x="3505200" y="4746624"/>
            <a:ext cx="2133600" cy="279401"/>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1pPr>
            <a:lvl2pPr marL="0" marR="0" indent="3429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2pPr>
            <a:lvl3pPr marL="0" marR="0" indent="6858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3pPr>
            <a:lvl4pPr marL="0" marR="0" indent="10287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4pPr>
            <a:lvl5pPr marL="0" marR="0" indent="13716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5pPr>
            <a:lvl6pPr marL="0" marR="0" indent="17145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6pPr>
            <a:lvl7pPr marL="0" marR="0" indent="20574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7pPr>
            <a:lvl8pPr marL="0" marR="0" indent="24003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8pPr>
            <a:lvl9pPr marL="0" marR="0" indent="274320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lvl9pPr>
          </a:lstStyle>
          <a:p>
            <a:fld id="{86CB4B4D-7CA3-9044-876B-883B54F8677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70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72" r:id="rId15"/>
    <p:sldLayoutId id="2147483673" r:id="rId16"/>
    <p:sldLayoutId id="2147483674" r:id="rId17"/>
    <p:sldLayoutId id="2147483675" r:id="rId18"/>
    <p:sldLayoutId id="2147483676" r:id="rId19"/>
    <p:sldLayoutId id="2147483678" r:id="rId20"/>
    <p:sldLayoutId id="2147483679" r:id="rId21"/>
    <p:sldLayoutId id="2147483680" r:id="rId22"/>
    <p:sldLayoutId id="2147483677" r:id="rId23"/>
    <p:sldLayoutId id="2147483681" r:id="rId24"/>
    <p:sldLayoutId id="2147483683" r:id="rId25"/>
    <p:sldLayoutId id="2147483700" r:id="rId26"/>
    <p:sldLayoutId id="2147483698" r:id="rId27"/>
    <p:sldLayoutId id="2147483701" r:id="rId28"/>
    <p:sldLayoutId id="2147483702" r:id="rId29"/>
    <p:sldLayoutId id="2147483705" r:id="rId30"/>
    <p:sldLayoutId id="2147483703" r:id="rId31"/>
    <p:sldLayoutId id="2147483704" r:id="rId3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Courier New" panose="02070309020205020404" pitchFamily="49" charset="0"/>
        <a:buChar char="o"/>
        <a:tabLst/>
        <a:defRPr sz="2800" b="0" i="0" u="none" strike="noStrike" cap="none" spc="0" baseline="0">
          <a:ln>
            <a:noFill/>
          </a:ln>
          <a:solidFill>
            <a:srgbClr val="1E1E1E"/>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5pPr>
      <a:lvl6pPr marL="0" marR="0" indent="22860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6pPr>
      <a:lvl7pPr marL="0" marR="0" indent="27432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7pPr>
      <a:lvl8pPr marL="0" marR="0" indent="32004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8pPr>
      <a:lvl9pPr marL="0" marR="0" indent="36576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http://thehub.corp.midmark.net/corpcomm/Documents/Branding%20Policy/Brand%20Policy.pdf"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31B44-2BCB-420F-8FF8-F2CA3B77F424}"/>
              </a:ext>
            </a:extLst>
          </p:cNvPr>
          <p:cNvSpPr>
            <a:spLocks noGrp="1"/>
          </p:cNvSpPr>
          <p:nvPr>
            <p:ph type="body" sz="half" idx="1"/>
          </p:nvPr>
        </p:nvSpPr>
        <p:spPr>
          <a:xfrm>
            <a:off x="618464" y="2888779"/>
            <a:ext cx="5465416" cy="662496"/>
          </a:xfrm>
        </p:spPr>
        <p:txBody>
          <a:bodyPr/>
          <a:lstStyle/>
          <a:p>
            <a:r>
              <a:rPr lang="en-US" dirty="0"/>
              <a:t>See next slide for more details.</a:t>
            </a:r>
          </a:p>
        </p:txBody>
      </p:sp>
      <p:sp>
        <p:nvSpPr>
          <p:cNvPr id="3" name="Title 2">
            <a:extLst>
              <a:ext uri="{FF2B5EF4-FFF2-40B4-BE49-F238E27FC236}">
                <a16:creationId xmlns:a16="http://schemas.microsoft.com/office/drawing/2014/main" id="{2E2CC512-1F70-4460-903E-84CA314FFE75}"/>
              </a:ext>
            </a:extLst>
          </p:cNvPr>
          <p:cNvSpPr>
            <a:spLocks noGrp="1"/>
          </p:cNvSpPr>
          <p:nvPr>
            <p:ph type="title"/>
          </p:nvPr>
        </p:nvSpPr>
        <p:spPr>
          <a:xfrm>
            <a:off x="533400" y="1859446"/>
            <a:ext cx="5465416" cy="567713"/>
          </a:xfrm>
        </p:spPr>
        <p:txBody>
          <a:bodyPr/>
          <a:lstStyle/>
          <a:p>
            <a:r>
              <a:rPr lang="en-US" dirty="0"/>
              <a:t>Welcome to the </a:t>
            </a:r>
            <a:br>
              <a:rPr lang="en-US" dirty="0"/>
            </a:br>
            <a:r>
              <a:rPr lang="en-US" dirty="0"/>
              <a:t>Commercial Summit Presentation Template</a:t>
            </a:r>
          </a:p>
        </p:txBody>
      </p:sp>
    </p:spTree>
    <p:extLst>
      <p:ext uri="{BB962C8B-B14F-4D97-AF65-F5344CB8AC3E}">
        <p14:creationId xmlns:p14="http://schemas.microsoft.com/office/powerpoint/2010/main" val="15443946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B341-B08B-4ED3-A690-2EA4FB54609A}"/>
              </a:ext>
            </a:extLst>
          </p:cNvPr>
          <p:cNvSpPr>
            <a:spLocks noGrp="1"/>
          </p:cNvSpPr>
          <p:nvPr>
            <p:ph type="title"/>
          </p:nvPr>
        </p:nvSpPr>
        <p:spPr>
          <a:xfrm>
            <a:off x="583575" y="642722"/>
            <a:ext cx="5465416" cy="690861"/>
          </a:xfrm>
        </p:spPr>
        <p:txBody>
          <a:bodyPr/>
          <a:lstStyle/>
          <a:p>
            <a:r>
              <a:rPr lang="en-US" dirty="0"/>
              <a:t>What’s included?</a:t>
            </a:r>
          </a:p>
        </p:txBody>
      </p:sp>
      <p:sp>
        <p:nvSpPr>
          <p:cNvPr id="3" name="Text Placeholder 2">
            <a:extLst>
              <a:ext uri="{FF2B5EF4-FFF2-40B4-BE49-F238E27FC236}">
                <a16:creationId xmlns:a16="http://schemas.microsoft.com/office/drawing/2014/main" id="{63EF053C-893F-4C85-9379-012684B25893}"/>
              </a:ext>
            </a:extLst>
          </p:cNvPr>
          <p:cNvSpPr>
            <a:spLocks noGrp="1"/>
          </p:cNvSpPr>
          <p:nvPr>
            <p:ph type="body" sz="half" idx="1"/>
          </p:nvPr>
        </p:nvSpPr>
        <p:spPr>
          <a:xfrm>
            <a:off x="655939" y="1409274"/>
            <a:ext cx="6091702" cy="3035310"/>
          </a:xfrm>
        </p:spPr>
        <p:txBody>
          <a:bodyPr>
            <a:normAutofit/>
          </a:bodyPr>
          <a:lstStyle/>
          <a:p>
            <a:r>
              <a:rPr lang="en-US" dirty="0"/>
              <a:t>This template gives you the following options: </a:t>
            </a:r>
          </a:p>
          <a:p>
            <a:pPr marL="171450" indent="-171450">
              <a:buFont typeface="Courier New" panose="02070309020205020404" pitchFamily="49" charset="0"/>
              <a:buChar char="o"/>
            </a:pPr>
            <a:r>
              <a:rPr lang="en-US" dirty="0"/>
              <a:t>Six title slide options</a:t>
            </a:r>
          </a:p>
          <a:p>
            <a:pPr marL="171450" indent="-171450">
              <a:buFont typeface="Courier New" panose="02070309020205020404" pitchFamily="49" charset="0"/>
              <a:buChar char="o"/>
            </a:pPr>
            <a:r>
              <a:rPr lang="en-US" dirty="0"/>
              <a:t>Seven transition slide options</a:t>
            </a:r>
          </a:p>
          <a:p>
            <a:pPr marL="171450" indent="-171450">
              <a:buFont typeface="Courier New" panose="02070309020205020404" pitchFamily="49" charset="0"/>
              <a:buChar char="o"/>
            </a:pPr>
            <a:r>
              <a:rPr lang="en-US" dirty="0"/>
              <a:t>Fourteen content slides</a:t>
            </a:r>
          </a:p>
          <a:p>
            <a:pPr marL="171450" indent="-171450">
              <a:buFont typeface="Courier New" panose="02070309020205020404" pitchFamily="49" charset="0"/>
              <a:buChar char="o"/>
            </a:pPr>
            <a:r>
              <a:rPr lang="en-US" dirty="0"/>
              <a:t>Five conclusion slides</a:t>
            </a:r>
          </a:p>
          <a:p>
            <a:pPr marL="171450" indent="-171450">
              <a:buFont typeface="Courier New" panose="02070309020205020404" pitchFamily="49" charset="0"/>
              <a:buChar char="o"/>
            </a:pPr>
            <a:endParaRPr lang="en-US" dirty="0"/>
          </a:p>
          <a:p>
            <a:r>
              <a:rPr lang="en-US" sz="1600" dirty="0"/>
              <a:t>To access the different slide options, select “New Slide▼.”</a:t>
            </a:r>
          </a:p>
          <a:p>
            <a:pPr marL="171450" indent="-171450">
              <a:buFont typeface="Courier New" panose="02070309020205020404" pitchFamily="49" charset="0"/>
              <a:buChar char="o"/>
            </a:pPr>
            <a:endParaRPr lang="en-US" dirty="0"/>
          </a:p>
        </p:txBody>
      </p:sp>
    </p:spTree>
    <p:extLst>
      <p:ext uri="{BB962C8B-B14F-4D97-AF65-F5344CB8AC3E}">
        <p14:creationId xmlns:p14="http://schemas.microsoft.com/office/powerpoint/2010/main" val="10251178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FD12-AE4D-4A82-8A41-AE2C2BB9D8D7}"/>
              </a:ext>
            </a:extLst>
          </p:cNvPr>
          <p:cNvSpPr>
            <a:spLocks noGrp="1"/>
          </p:cNvSpPr>
          <p:nvPr>
            <p:ph type="title"/>
          </p:nvPr>
        </p:nvSpPr>
        <p:spPr>
          <a:xfrm>
            <a:off x="307866" y="217681"/>
            <a:ext cx="3959565" cy="583829"/>
          </a:xfrm>
        </p:spPr>
        <p:txBody>
          <a:bodyPr/>
          <a:lstStyle/>
          <a:p>
            <a:r>
              <a:rPr lang="en-US" dirty="0"/>
              <a:t>Guidelines</a:t>
            </a:r>
          </a:p>
        </p:txBody>
      </p:sp>
      <p:sp>
        <p:nvSpPr>
          <p:cNvPr id="3" name="Text Placeholder 2">
            <a:extLst>
              <a:ext uri="{FF2B5EF4-FFF2-40B4-BE49-F238E27FC236}">
                <a16:creationId xmlns:a16="http://schemas.microsoft.com/office/drawing/2014/main" id="{1A52F624-AD9C-42F5-82CF-906860124F02}"/>
              </a:ext>
            </a:extLst>
          </p:cNvPr>
          <p:cNvSpPr>
            <a:spLocks noGrp="1"/>
          </p:cNvSpPr>
          <p:nvPr>
            <p:ph type="body" sz="half" idx="1"/>
          </p:nvPr>
        </p:nvSpPr>
        <p:spPr>
          <a:xfrm>
            <a:off x="392930" y="801510"/>
            <a:ext cx="3959565" cy="3575391"/>
          </a:xfrm>
        </p:spPr>
        <p:txBody>
          <a:bodyPr>
            <a:normAutofit/>
          </a:bodyPr>
          <a:lstStyle/>
          <a:p>
            <a:r>
              <a:rPr lang="en-US" dirty="0"/>
              <a:t>Please use this template as a starting point for all your presentations at Midmark. To adhere to the brand standards, please review the following tips: </a:t>
            </a:r>
          </a:p>
          <a:p>
            <a:pPr marL="171450" indent="-171450">
              <a:buFont typeface="Courier New" panose="02070309020205020404" pitchFamily="49" charset="0"/>
              <a:buChar char="o"/>
            </a:pPr>
            <a:r>
              <a:rPr lang="en-US" dirty="0">
                <a:solidFill>
                  <a:schemeClr val="bg1"/>
                </a:solidFill>
              </a:rPr>
              <a:t>Resize and reposition the text on your slide as needed to appropriately fill the space. You should strive to make good use of the slide, without overcrowding. Ensure there is enough white space to not overwhelm your audience. </a:t>
            </a:r>
          </a:p>
          <a:p>
            <a:pPr marL="171450" indent="-171450">
              <a:buFont typeface="Courier New" panose="02070309020205020404" pitchFamily="49" charset="0"/>
              <a:buChar char="o"/>
            </a:pPr>
            <a:r>
              <a:rPr lang="en-US" dirty="0">
                <a:solidFill>
                  <a:schemeClr val="bg1"/>
                </a:solidFill>
              </a:rPr>
              <a:t>On templates with the standard grey footer, ensure that it is never partially covered. Keep the intended use in mind when determining the text size. If it is to be presented in a town hall for example, text should be large enough to read from the back of an auditorium. </a:t>
            </a:r>
          </a:p>
          <a:p>
            <a:pPr marL="171450" indent="-171450">
              <a:buFont typeface="Courier New" panose="02070309020205020404" pitchFamily="49" charset="0"/>
              <a:buChar char="o"/>
            </a:pPr>
            <a:r>
              <a:rPr lang="en-US" dirty="0">
                <a:solidFill>
                  <a:schemeClr val="bg1"/>
                </a:solidFill>
              </a:rPr>
              <a:t>Include branded photography! Photography </a:t>
            </a:r>
            <a:r>
              <a:rPr lang="en-US" dirty="0"/>
              <a:t>is a big part of our new brand aesthetic. The template provides many options as part of the background, but also </a:t>
            </a:r>
            <a:r>
              <a:rPr lang="en-US" u="sng" dirty="0">
                <a:solidFill>
                  <a:schemeClr val="accent2"/>
                </a:solidFill>
              </a:rPr>
              <a:t>click here</a:t>
            </a:r>
            <a:r>
              <a:rPr lang="en-US" dirty="0">
                <a:solidFill>
                  <a:schemeClr val="accent2"/>
                </a:solidFill>
              </a:rPr>
              <a:t> </a:t>
            </a:r>
            <a:r>
              <a:rPr lang="en-US" dirty="0"/>
              <a:t>to access an image library on the Hub. </a:t>
            </a:r>
          </a:p>
          <a:p>
            <a:pPr marL="171450" indent="-171450">
              <a:buFont typeface="Courier New" panose="02070309020205020404" pitchFamily="49" charset="0"/>
              <a:buChar char="o"/>
            </a:pPr>
            <a:r>
              <a:rPr lang="en-US" dirty="0"/>
              <a:t>Clipart is prohibited. </a:t>
            </a:r>
          </a:p>
          <a:p>
            <a:endParaRPr lang="en-US" dirty="0"/>
          </a:p>
        </p:txBody>
      </p:sp>
    </p:spTree>
    <p:extLst>
      <p:ext uri="{BB962C8B-B14F-4D97-AF65-F5344CB8AC3E}">
        <p14:creationId xmlns:p14="http://schemas.microsoft.com/office/powerpoint/2010/main" val="22654316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8AC73B1-124A-409A-BABE-34A774E0C65A}"/>
              </a:ext>
            </a:extLst>
          </p:cNvPr>
          <p:cNvSpPr txBox="1">
            <a:spLocks/>
          </p:cNvSpPr>
          <p:nvPr/>
        </p:nvSpPr>
        <p:spPr>
          <a:xfrm>
            <a:off x="377164" y="835572"/>
            <a:ext cx="3959565" cy="35866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914400" rtl="0" latinLnBrk="0">
              <a:lnSpc>
                <a:spcPct val="100000"/>
              </a:lnSpc>
              <a:spcBef>
                <a:spcPts val="1000"/>
              </a:spcBef>
              <a:spcAft>
                <a:spcPts val="0"/>
              </a:spcAft>
              <a:buClrTx/>
              <a:buSzTx/>
              <a:buFontTx/>
              <a:buNone/>
              <a:tabLst/>
              <a:defRPr sz="1100" b="0" i="0" u="none" strike="noStrike" cap="none" spc="0" baseline="0">
                <a:ln>
                  <a:noFill/>
                </a:ln>
                <a:solidFill>
                  <a:srgbClr val="000000"/>
                </a:solidFill>
                <a:uFillTx/>
                <a:latin typeface="Century Gothic"/>
                <a:ea typeface="Century Gothic"/>
                <a:cs typeface="Century Gothic"/>
                <a:sym typeface="Century Gothic"/>
              </a:defRPr>
            </a:lvl1pPr>
            <a:lvl2pPr marL="561975" marR="0" indent="-104775" algn="l" defTabSz="914400" rtl="0" latinLnBrk="0">
              <a:lnSpc>
                <a:spcPct val="100000"/>
              </a:lnSpc>
              <a:spcBef>
                <a:spcPts val="1000"/>
              </a:spcBef>
              <a:spcAft>
                <a:spcPts val="0"/>
              </a:spcAft>
              <a:buClrTx/>
              <a:buSzPct val="100000"/>
              <a:buFont typeface="Courier New" panose="02070309020205020404" pitchFamily="49" charset="0"/>
              <a:buChar char="o"/>
              <a:tabLst/>
              <a:defRPr sz="1100" b="0" i="0" u="none" strike="noStrike" cap="none" spc="0" baseline="0">
                <a:ln>
                  <a:noFill/>
                </a:ln>
                <a:solidFill>
                  <a:srgbClr val="000000"/>
                </a:solidFill>
                <a:uFillTx/>
                <a:latin typeface="Century Gothic"/>
                <a:ea typeface="Century Gothic"/>
                <a:cs typeface="Century Gothic"/>
                <a:sym typeface="Century Gothic"/>
              </a:defRPr>
            </a:lvl2pPr>
            <a:lvl3pPr marL="1040130" marR="0" indent="-125730" algn="l" defTabSz="914400" rtl="0" latinLnBrk="0">
              <a:lnSpc>
                <a:spcPct val="100000"/>
              </a:lnSpc>
              <a:spcBef>
                <a:spcPts val="1000"/>
              </a:spcBef>
              <a:spcAft>
                <a:spcPts val="0"/>
              </a:spcAft>
              <a:buClrTx/>
              <a:buSzPct val="100000"/>
              <a:buFont typeface="Courier New" panose="02070309020205020404" pitchFamily="49" charset="0"/>
              <a:buChar char="o"/>
              <a:tabLst/>
              <a:defRPr sz="1100" b="0" i="0" u="none" strike="noStrike" cap="none" spc="0" baseline="0">
                <a:ln>
                  <a:noFill/>
                </a:ln>
                <a:solidFill>
                  <a:srgbClr val="000000"/>
                </a:solidFill>
                <a:uFillTx/>
                <a:latin typeface="Century Gothic"/>
                <a:ea typeface="Century Gothic"/>
                <a:cs typeface="Century Gothic"/>
                <a:sym typeface="Century Gothic"/>
              </a:defRPr>
            </a:lvl3pPr>
            <a:lvl4pPr marL="1511300" marR="0" indent="-139700" algn="l" defTabSz="914400" rtl="0" latinLnBrk="0">
              <a:lnSpc>
                <a:spcPct val="100000"/>
              </a:lnSpc>
              <a:spcBef>
                <a:spcPts val="1000"/>
              </a:spcBef>
              <a:spcAft>
                <a:spcPts val="0"/>
              </a:spcAft>
              <a:buClrTx/>
              <a:buSzPct val="100000"/>
              <a:buFont typeface="Courier New" panose="02070309020205020404" pitchFamily="49" charset="0"/>
              <a:buChar char="o"/>
              <a:tabLst/>
              <a:defRPr sz="1100" b="0" i="0" u="none" strike="noStrike" cap="none" spc="0" baseline="0">
                <a:ln>
                  <a:noFill/>
                </a:ln>
                <a:solidFill>
                  <a:srgbClr val="000000"/>
                </a:solidFill>
                <a:uFillTx/>
                <a:latin typeface="Century Gothic"/>
                <a:ea typeface="Century Gothic"/>
                <a:cs typeface="Century Gothic"/>
                <a:sym typeface="Century Gothic"/>
              </a:defRPr>
            </a:lvl4pPr>
            <a:lvl5pPr marL="1968500" marR="0" indent="-139700" algn="l" defTabSz="914400" rtl="0" latinLnBrk="0">
              <a:lnSpc>
                <a:spcPct val="100000"/>
              </a:lnSpc>
              <a:spcBef>
                <a:spcPts val="1000"/>
              </a:spcBef>
              <a:spcAft>
                <a:spcPts val="0"/>
              </a:spcAft>
              <a:buClrTx/>
              <a:buSzPct val="100000"/>
              <a:buFont typeface="Courier New" panose="02070309020205020404" pitchFamily="49" charset="0"/>
              <a:buChar char="o"/>
              <a:tabLst/>
              <a:defRPr sz="1100" b="0" i="0" u="none" strike="noStrike" cap="none" spc="0" baseline="0">
                <a:ln>
                  <a:noFill/>
                </a:ln>
                <a:solidFill>
                  <a:srgbClr val="000000"/>
                </a:solidFill>
                <a:uFillTx/>
                <a:latin typeface="Century Gothic"/>
                <a:ea typeface="Century Gothic"/>
                <a:cs typeface="Century Gothic"/>
                <a:sym typeface="Century Gothic"/>
              </a:defRPr>
            </a:lvl5pPr>
            <a:lvl6pPr marL="0" marR="0" indent="22860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6pPr>
            <a:lvl7pPr marL="0" marR="0" indent="27432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7pPr>
            <a:lvl8pPr marL="0" marR="0" indent="32004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8pPr>
            <a:lvl9pPr marL="0" marR="0" indent="3657600" algn="l" defTabSz="914400" rtl="0" latinLnBrk="0">
              <a:lnSpc>
                <a:spcPct val="90000"/>
              </a:lnSpc>
              <a:spcBef>
                <a:spcPts val="1000"/>
              </a:spcBef>
              <a:spcAft>
                <a:spcPts val="0"/>
              </a:spcAft>
              <a:buClrTx/>
              <a:buSzTx/>
              <a:buFont typeface="Arial"/>
              <a:buNone/>
              <a:tabLst/>
              <a:defRPr sz="2800" b="0" i="0" u="none" strike="noStrike" cap="none" spc="0" baseline="0">
                <a:ln>
                  <a:noFill/>
                </a:ln>
                <a:solidFill>
                  <a:srgbClr val="1E1E1E"/>
                </a:solidFill>
                <a:uFillTx/>
                <a:latin typeface="+mj-lt"/>
                <a:ea typeface="+mj-ea"/>
                <a:cs typeface="+mj-cs"/>
                <a:sym typeface="Calibri"/>
              </a:defRPr>
            </a:lvl9pPr>
          </a:lstStyle>
          <a:p>
            <a:pPr marL="171450" indent="-171450" hangingPunct="1">
              <a:buFont typeface="Courier New" panose="02070309020205020404" pitchFamily="49" charset="0"/>
              <a:buChar char="o"/>
            </a:pPr>
            <a:r>
              <a:rPr lang="en-US" dirty="0"/>
              <a:t>Midmark logos should adhere to the requirements set by the </a:t>
            </a:r>
            <a:r>
              <a:rPr lang="en-US" u="sng" dirty="0">
                <a:hlinkClick r:id="rId2"/>
              </a:rPr>
              <a:t>Brand Policy</a:t>
            </a:r>
            <a:r>
              <a:rPr lang="en-US" dirty="0">
                <a:solidFill>
                  <a:schemeClr val="accent2"/>
                </a:solidFill>
              </a:rPr>
              <a:t>.</a:t>
            </a:r>
          </a:p>
          <a:p>
            <a:pPr marL="171450" indent="-171450" hangingPunct="1">
              <a:buFont typeface="Courier New" panose="02070309020205020404" pitchFamily="49" charset="0"/>
              <a:buChar char="o"/>
            </a:pPr>
            <a:r>
              <a:rPr lang="en-US" dirty="0"/>
              <a:t>Use the top line of the theme colors to ensure you are accurately representing the brand colors. Note the four color options from the right is our secondary color palette and should be used very sparingly. About 5% of the total presentation or less. </a:t>
            </a:r>
          </a:p>
          <a:p>
            <a:pPr marL="171450" indent="-171450" hangingPunct="1">
              <a:buFont typeface="Courier New" panose="02070309020205020404" pitchFamily="49" charset="0"/>
              <a:buChar char="o"/>
            </a:pPr>
            <a:r>
              <a:rPr lang="en-US" dirty="0"/>
              <a:t>Almost all body copy should be in black.</a:t>
            </a:r>
          </a:p>
          <a:p>
            <a:pPr marL="171450" indent="-171450" hangingPunct="1">
              <a:buFont typeface="Courier New" panose="02070309020205020404" pitchFamily="49" charset="0"/>
              <a:buChar char="o"/>
            </a:pPr>
            <a:r>
              <a:rPr lang="en-US" dirty="0">
                <a:solidFill>
                  <a:schemeClr val="bg1"/>
                </a:solidFill>
              </a:rPr>
              <a:t>All headlines should be </a:t>
            </a:r>
            <a:r>
              <a:rPr lang="en-US" dirty="0">
                <a:solidFill>
                  <a:schemeClr val="accent2"/>
                </a:solidFill>
              </a:rPr>
              <a:t>Midmark Blue </a:t>
            </a:r>
            <a:r>
              <a:rPr lang="en-US" dirty="0">
                <a:solidFill>
                  <a:schemeClr val="bg1"/>
                </a:solidFill>
              </a:rPr>
              <a:t>except for the “</a:t>
            </a:r>
            <a:r>
              <a:rPr lang="en-US" dirty="0" err="1">
                <a:solidFill>
                  <a:schemeClr val="bg1"/>
                </a:solidFill>
              </a:rPr>
              <a:t>Title_Corporate</a:t>
            </a:r>
            <a:r>
              <a:rPr lang="en-US" dirty="0">
                <a:solidFill>
                  <a:schemeClr val="bg1"/>
                </a:solidFill>
              </a:rPr>
              <a:t> 3” template. </a:t>
            </a:r>
          </a:p>
          <a:p>
            <a:pPr marL="171450" indent="-171450" hangingPunct="1">
              <a:buFont typeface="Courier New" panose="02070309020205020404" pitchFamily="49" charset="0"/>
              <a:buChar char="o"/>
            </a:pPr>
            <a:r>
              <a:rPr lang="en-US" dirty="0">
                <a:solidFill>
                  <a:schemeClr val="bg1"/>
                </a:solidFill>
              </a:rPr>
              <a:t>Bold, underlining and italics can be used to draw emphasis in the body copy but none should be used in headlines for uniformity. The preferred method is to call attention using either </a:t>
            </a:r>
            <a:r>
              <a:rPr lang="en-US" dirty="0">
                <a:solidFill>
                  <a:schemeClr val="accent1"/>
                </a:solidFill>
              </a:rPr>
              <a:t>Midmark Red </a:t>
            </a:r>
            <a:r>
              <a:rPr lang="en-US" dirty="0">
                <a:solidFill>
                  <a:schemeClr val="bg1"/>
                </a:solidFill>
              </a:rPr>
              <a:t>or </a:t>
            </a:r>
            <a:r>
              <a:rPr lang="en-US" dirty="0">
                <a:solidFill>
                  <a:schemeClr val="accent2"/>
                </a:solidFill>
              </a:rPr>
              <a:t>Midmark Blue</a:t>
            </a:r>
            <a:r>
              <a:rPr lang="en-US" dirty="0">
                <a:solidFill>
                  <a:schemeClr val="bg1"/>
                </a:solidFill>
              </a:rPr>
              <a:t> but only against a white background.</a:t>
            </a:r>
          </a:p>
          <a:p>
            <a:pPr marL="171450" indent="-171450" hangingPunct="1">
              <a:buFont typeface="Courier New" panose="02070309020205020404" pitchFamily="49" charset="0"/>
              <a:buChar char="o"/>
            </a:pPr>
            <a:r>
              <a:rPr lang="en-US" dirty="0">
                <a:solidFill>
                  <a:schemeClr val="bg1"/>
                </a:solidFill>
              </a:rPr>
              <a:t>The preferred bullet style is built into this template. But when in doubt, the open circle is best (o). </a:t>
            </a:r>
            <a:r>
              <a:rPr lang="en-US" dirty="0"/>
              <a:t> </a:t>
            </a:r>
          </a:p>
          <a:p>
            <a:pPr hangingPunct="1"/>
            <a:endParaRPr lang="en-US" dirty="0"/>
          </a:p>
        </p:txBody>
      </p:sp>
      <p:sp>
        <p:nvSpPr>
          <p:cNvPr id="5" name="Title 1">
            <a:extLst>
              <a:ext uri="{FF2B5EF4-FFF2-40B4-BE49-F238E27FC236}">
                <a16:creationId xmlns:a16="http://schemas.microsoft.com/office/drawing/2014/main" id="{911F8EDC-0A86-4688-9D2C-CEC7F20F3695}"/>
              </a:ext>
            </a:extLst>
          </p:cNvPr>
          <p:cNvSpPr txBox="1">
            <a:spLocks/>
          </p:cNvSpPr>
          <p:nvPr/>
        </p:nvSpPr>
        <p:spPr>
          <a:xfrm>
            <a:off x="307866" y="209798"/>
            <a:ext cx="3959565" cy="583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marL="0" marR="0" indent="0" algn="l" defTabSz="914400" rtl="0" latinLnBrk="0">
              <a:lnSpc>
                <a:spcPct val="100000"/>
              </a:lnSpc>
              <a:spcBef>
                <a:spcPts val="1000"/>
              </a:spcBef>
              <a:spcAft>
                <a:spcPts val="0"/>
              </a:spcAft>
              <a:buClrTx/>
              <a:buSzTx/>
              <a:buFontTx/>
              <a:buNone/>
              <a:tabLst/>
              <a:defRPr sz="2800" b="0" i="0" u="none" strike="noStrike" cap="none" spc="0" baseline="0">
                <a:ln>
                  <a:noFill/>
                </a:ln>
                <a:solidFill>
                  <a:schemeClr val="accent2"/>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1E1E1E"/>
                </a:solidFill>
                <a:uFillTx/>
                <a:latin typeface="Calibri Light"/>
                <a:ea typeface="Calibri Light"/>
                <a:cs typeface="Calibri Light"/>
                <a:sym typeface="Calibri Light"/>
              </a:defRPr>
            </a:lvl9pPr>
          </a:lstStyle>
          <a:p>
            <a:pPr hangingPunct="1"/>
            <a:r>
              <a:rPr lang="en-US" dirty="0"/>
              <a:t>Guidelines</a:t>
            </a:r>
          </a:p>
        </p:txBody>
      </p:sp>
    </p:spTree>
    <p:extLst>
      <p:ext uri="{BB962C8B-B14F-4D97-AF65-F5344CB8AC3E}">
        <p14:creationId xmlns:p14="http://schemas.microsoft.com/office/powerpoint/2010/main" val="798575916"/>
      </p:ext>
    </p:extLst>
  </p:cSld>
  <p:clrMapOvr>
    <a:masterClrMapping/>
  </p:clrMapOvr>
  <p:transition spd="med"/>
</p:sld>
</file>

<file path=ppt/theme/theme1.xml><?xml version="1.0" encoding="utf-8"?>
<a:theme xmlns:a="http://schemas.openxmlformats.org/drawingml/2006/main" name="1_Title Slide">
  <a:themeElements>
    <a:clrScheme name="Custom 2">
      <a:dk1>
        <a:srgbClr val="000000"/>
      </a:dk1>
      <a:lt1>
        <a:srgbClr val="898989"/>
      </a:lt1>
      <a:dk2>
        <a:srgbClr val="A7A7A7"/>
      </a:dk2>
      <a:lt2>
        <a:srgbClr val="FFFFFF"/>
      </a:lt2>
      <a:accent1>
        <a:srgbClr val="E34D69"/>
      </a:accent1>
      <a:accent2>
        <a:srgbClr val="65CFE9"/>
      </a:accent2>
      <a:accent3>
        <a:srgbClr val="165788"/>
      </a:accent3>
      <a:accent4>
        <a:srgbClr val="8D1B60"/>
      </a:accent4>
      <a:accent5>
        <a:srgbClr val="FF8300"/>
      </a:accent5>
      <a:accent6>
        <a:srgbClr val="00A19B"/>
      </a:accent6>
      <a:hlink>
        <a:srgbClr val="65CFE9"/>
      </a:hlink>
      <a:folHlink>
        <a:srgbClr val="8D1B60"/>
      </a:folHlink>
    </a:clrScheme>
    <a:fontScheme name="1_Title Slide">
      <a:majorFont>
        <a:latin typeface="Calibri"/>
        <a:ea typeface="Calibri"/>
        <a:cs typeface="Calibri"/>
      </a:majorFont>
      <a:minorFont>
        <a:latin typeface="Helvetica"/>
        <a:ea typeface="Helvetica"/>
        <a:cs typeface="Helvetica"/>
      </a:minorFont>
    </a:fontScheme>
    <a:fmtScheme name="1_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50000"/>
          </a:lnSpc>
          <a:spcBef>
            <a:spcPts val="1000"/>
          </a:spcBef>
          <a:spcAft>
            <a:spcPts val="0"/>
          </a:spcAft>
          <a:buClrTx/>
          <a:buSzTx/>
          <a:buFontTx/>
          <a:buNone/>
          <a:tabLst/>
          <a:defRPr kumimoji="0" sz="1100" b="0" i="0" u="none" strike="noStrike" cap="none" spc="0" normalizeH="0" baseline="0">
            <a:ln>
              <a:noFill/>
            </a:ln>
            <a:solidFill>
              <a:schemeClr val="accent2"/>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itle Slide">
  <a:themeElements>
    <a:clrScheme name="1_Title Slide">
      <a:dk1>
        <a:srgbClr val="000000"/>
      </a:dk1>
      <a:lt1>
        <a:srgbClr val="FFFFFF"/>
      </a:lt1>
      <a:dk2>
        <a:srgbClr val="A7A7A7"/>
      </a:dk2>
      <a:lt2>
        <a:srgbClr val="535353"/>
      </a:lt2>
      <a:accent1>
        <a:srgbClr val="E34D69"/>
      </a:accent1>
      <a:accent2>
        <a:srgbClr val="65CFE9"/>
      </a:accent2>
      <a:accent3>
        <a:srgbClr val="165788"/>
      </a:accent3>
      <a:accent4>
        <a:srgbClr val="8D1B60"/>
      </a:accent4>
      <a:accent5>
        <a:srgbClr val="FF8300"/>
      </a:accent5>
      <a:accent6>
        <a:srgbClr val="00A19B"/>
      </a:accent6>
      <a:hlink>
        <a:srgbClr val="0000FF"/>
      </a:hlink>
      <a:folHlink>
        <a:srgbClr val="FF00FF"/>
      </a:folHlink>
    </a:clrScheme>
    <a:fontScheme name="1_Title Slide">
      <a:majorFont>
        <a:latin typeface="Calibri"/>
        <a:ea typeface="Calibri"/>
        <a:cs typeface="Calibri"/>
      </a:majorFont>
      <a:minorFont>
        <a:latin typeface="Helvetica"/>
        <a:ea typeface="Helvetica"/>
        <a:cs typeface="Helvetica"/>
      </a:minorFont>
    </a:fontScheme>
    <a:fmtScheme name="1_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50000"/>
          </a:lnSpc>
          <a:spcBef>
            <a:spcPts val="1000"/>
          </a:spcBef>
          <a:spcAft>
            <a:spcPts val="0"/>
          </a:spcAft>
          <a:buClrTx/>
          <a:buSzTx/>
          <a:buFontTx/>
          <a:buNone/>
          <a:tabLst/>
          <a:defRPr kumimoji="0" sz="1100" b="0" i="0" u="none" strike="noStrike" cap="none" spc="0" normalizeH="0" baseline="0">
            <a:ln>
              <a:noFill/>
            </a:ln>
            <a:solidFill>
              <a:schemeClr val="accent2"/>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6858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898989"/>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vision xmlns="a88002c9-3cb3-4f70-ba68-8baaab1939d6">Medical</Division>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B6D0EC6DD5CB44BECA5675583A05AD" ma:contentTypeVersion="4" ma:contentTypeDescription="Create a new document." ma:contentTypeScope="" ma:versionID="c3c7fb0ad7af776cbea4793bebd217b4">
  <xsd:schema xmlns:xsd="http://www.w3.org/2001/XMLSchema" xmlns:xs="http://www.w3.org/2001/XMLSchema" xmlns:p="http://schemas.microsoft.com/office/2006/metadata/properties" xmlns:ns1="http://schemas.microsoft.com/sharepoint/v3" xmlns:ns2="a88002c9-3cb3-4f70-ba68-8baaab1939d6" targetNamespace="http://schemas.microsoft.com/office/2006/metadata/properties" ma:root="true" ma:fieldsID="6b78bcc92663568930af3c759ae0c2c9" ns1:_="" ns2:_="">
    <xsd:import namespace="http://schemas.microsoft.com/sharepoint/v3"/>
    <xsd:import namespace="a88002c9-3cb3-4f70-ba68-8baaab1939d6"/>
    <xsd:element name="properties">
      <xsd:complexType>
        <xsd:sequence>
          <xsd:element name="documentManagement">
            <xsd:complexType>
              <xsd:all>
                <xsd:element ref="ns1:PublishingStartDate" minOccurs="0"/>
                <xsd:element ref="ns1:PublishingExpirationDate" minOccurs="0"/>
                <xsd:element ref="ns2: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8002c9-3cb3-4f70-ba68-8baaab1939d6" elementFormDefault="qualified">
    <xsd:import namespace="http://schemas.microsoft.com/office/2006/documentManagement/types"/>
    <xsd:import namespace="http://schemas.microsoft.com/office/infopath/2007/PartnerControls"/>
    <xsd:element name="Division" ma:index="10" nillable="true" ma:displayName="Division" ma:default="Medical" ma:format="Dropdown" ma:internalName="Division">
      <xsd:simpleType>
        <xsd:restriction base="dms:Choice">
          <xsd:enumeration value="Medical"/>
          <xsd:enumeration value="Diagnostics"/>
          <xsd:enumeration value="Dental"/>
          <xsd:enumeration value="Veterinary"/>
          <xsd:enumeration value="Imag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6876F9-008C-4E55-B065-AFAC7D1E4E7C}">
  <ds:schemaRefs>
    <ds:schemaRef ds:uri="http://schemas.microsoft.com/office/infopath/2007/PartnerControls"/>
    <ds:schemaRef ds:uri="http://schemas.microsoft.com/sharepoint/v3"/>
    <ds:schemaRef ds:uri="http://purl.org/dc/terms/"/>
    <ds:schemaRef ds:uri="a88002c9-3cb3-4f70-ba68-8baaab1939d6"/>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24072A8-282F-4D78-837B-C3B7E4EA8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8002c9-3cb3-4f70-ba68-8baaab193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175A43-86BE-4FE9-9B39-AE1AF5B45D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5819</TotalTime>
  <Words>374</Words>
  <Application>Microsoft Office PowerPoint</Application>
  <PresentationFormat>On-screen Show (16:9)</PresentationFormat>
  <Paragraphs>23</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Century Gothic</vt:lpstr>
      <vt:lpstr>Courier New</vt:lpstr>
      <vt:lpstr>Verdana</vt:lpstr>
      <vt:lpstr>1_Title Slide</vt:lpstr>
      <vt:lpstr>Welcome to the  Commercial Summit Presentation Template</vt:lpstr>
      <vt:lpstr>What’s included?</vt:lpstr>
      <vt:lpstr>Guidelines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Faye Barlage</dc:creator>
  <cp:lastModifiedBy>Jenny Puthoff</cp:lastModifiedBy>
  <cp:revision>69</cp:revision>
  <dcterms:modified xsi:type="dcterms:W3CDTF">2019-01-07T22:49:28Z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0x0101000DB6D0EC6DD5CB44BECA5675583A05AD</vt:lpwstr>
  </property>
</Properties>
</file>